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5"/>
  </p:notesMasterIdLst>
  <p:sldIdLst>
    <p:sldId id="256" r:id="rId2"/>
    <p:sldId id="258" r:id="rId3"/>
    <p:sldId id="311" r:id="rId4"/>
    <p:sldId id="325" r:id="rId5"/>
    <p:sldId id="327" r:id="rId6"/>
    <p:sldId id="329" r:id="rId7"/>
    <p:sldId id="330" r:id="rId8"/>
    <p:sldId id="331" r:id="rId9"/>
    <p:sldId id="332" r:id="rId10"/>
    <p:sldId id="334" r:id="rId11"/>
    <p:sldId id="337" r:id="rId12"/>
    <p:sldId id="348" r:id="rId13"/>
    <p:sldId id="335" r:id="rId14"/>
    <p:sldId id="347" r:id="rId15"/>
    <p:sldId id="338" r:id="rId16"/>
    <p:sldId id="346" r:id="rId17"/>
    <p:sldId id="339" r:id="rId18"/>
    <p:sldId id="344" r:id="rId19"/>
    <p:sldId id="342" r:id="rId20"/>
    <p:sldId id="343" r:id="rId21"/>
    <p:sldId id="345" r:id="rId22"/>
    <p:sldId id="340" r:id="rId23"/>
    <p:sldId id="324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Archivo" panose="020B0604020202020204" charset="0"/>
      <p:regular r:id="rId27"/>
      <p:bold r:id="rId28"/>
      <p:italic r:id="rId29"/>
      <p:boldItalic r:id="rId30"/>
    </p:embeddedFont>
    <p:embeddedFont>
      <p:font typeface="Bebas Neue" panose="020B0606020202050201" pitchFamily="34" charset="0"/>
      <p:regular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Righteous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9D8212-4D89-467C-A8EC-554E1CB33D8A}">
  <a:tblStyle styleId="{C29D8212-4D89-467C-A8EC-554E1CB33D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280910-17A7-435E-8F17-87660F44CEC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3462" autoAdjust="0"/>
  </p:normalViewPr>
  <p:slideViewPr>
    <p:cSldViewPr snapToGrid="0">
      <p:cViewPr varScale="1">
        <p:scale>
          <a:sx n="136" d="100"/>
          <a:sy n="136" d="100"/>
        </p:scale>
        <p:origin x="852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813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219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0717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788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88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145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637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42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945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3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Google Shape;402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19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862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401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3469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96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94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89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45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02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87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500975"/>
            <a:ext cx="6350100" cy="18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311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2028" y="-618142"/>
            <a:ext cx="1244326" cy="121819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24069" y="3053806"/>
            <a:ext cx="2551633" cy="2535489"/>
            <a:chOff x="1633692" y="2513994"/>
            <a:chExt cx="731546" cy="726938"/>
          </a:xfrm>
        </p:grpSpPr>
        <p:sp>
          <p:nvSpPr>
            <p:cNvPr id="13" name="Google Shape;13;p2"/>
            <p:cNvSpPr/>
            <p:nvPr/>
          </p:nvSpPr>
          <p:spPr>
            <a:xfrm>
              <a:off x="1949326" y="2989694"/>
              <a:ext cx="10057" cy="9435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299043" y="3016976"/>
              <a:ext cx="5924" cy="9179"/>
            </a:xfrm>
            <a:custGeom>
              <a:avLst/>
              <a:gdLst/>
              <a:ahLst/>
              <a:cxnLst/>
              <a:rect l="l" t="t" r="r" b="b"/>
              <a:pathLst>
                <a:path w="162" h="251" extrusionOk="0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36308" y="3078011"/>
              <a:ext cx="6363" cy="7241"/>
            </a:xfrm>
            <a:custGeom>
              <a:avLst/>
              <a:gdLst/>
              <a:ahLst/>
              <a:cxnLst/>
              <a:rect l="l" t="t" r="r" b="b"/>
              <a:pathLst>
                <a:path w="174" h="198" extrusionOk="0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17767" y="3025899"/>
              <a:ext cx="5485" cy="3328"/>
            </a:xfrm>
            <a:custGeom>
              <a:avLst/>
              <a:gdLst/>
              <a:ahLst/>
              <a:cxnLst/>
              <a:rect l="l" t="t" r="r" b="b"/>
              <a:pathLst>
                <a:path w="150" h="91" extrusionOk="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39416" y="2912532"/>
              <a:ext cx="5924" cy="6583"/>
            </a:xfrm>
            <a:custGeom>
              <a:avLst/>
              <a:gdLst/>
              <a:ahLst/>
              <a:cxnLst/>
              <a:rect l="l" t="t" r="r" b="b"/>
              <a:pathLst>
                <a:path w="162" h="180" extrusionOk="0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78381" y="3017195"/>
              <a:ext cx="10057" cy="4169"/>
            </a:xfrm>
            <a:custGeom>
              <a:avLst/>
              <a:gdLst/>
              <a:ahLst/>
              <a:cxnLst/>
              <a:rect l="l" t="t" r="r" b="b"/>
              <a:pathLst>
                <a:path w="275" h="114" extrusionOk="0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85109" y="2712203"/>
              <a:ext cx="6765" cy="3291"/>
            </a:xfrm>
            <a:custGeom>
              <a:avLst/>
              <a:gdLst/>
              <a:ahLst/>
              <a:cxnLst/>
              <a:rect l="l" t="t" r="r" b="b"/>
              <a:pathLst>
                <a:path w="185" h="90" extrusionOk="0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47443" y="2773457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3692" y="2513994"/>
              <a:ext cx="731546" cy="726938"/>
            </a:xfrm>
            <a:custGeom>
              <a:avLst/>
              <a:gdLst/>
              <a:ahLst/>
              <a:cxnLst/>
              <a:rect l="l" t="t" r="r" b="b"/>
              <a:pathLst>
                <a:path w="20004" h="19878" extrusionOk="0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64813" y="2782819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51941" y="2673585"/>
              <a:ext cx="9874" cy="8996"/>
            </a:xfrm>
            <a:custGeom>
              <a:avLst/>
              <a:gdLst/>
              <a:ahLst/>
              <a:cxnLst/>
              <a:rect l="l" t="t" r="r" b="b"/>
              <a:pathLst>
                <a:path w="270" h="246" extrusionOk="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52324" y="3171995"/>
              <a:ext cx="10496" cy="5924"/>
            </a:xfrm>
            <a:custGeom>
              <a:avLst/>
              <a:gdLst/>
              <a:ahLst/>
              <a:cxnLst/>
              <a:rect l="l" t="t" r="r" b="b"/>
              <a:pathLst>
                <a:path w="287" h="162" extrusionOk="0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71926" y="3194266"/>
              <a:ext cx="5705" cy="8521"/>
            </a:xfrm>
            <a:custGeom>
              <a:avLst/>
              <a:gdLst/>
              <a:ahLst/>
              <a:cxnLst/>
              <a:rect l="l" t="t" r="r" b="b"/>
              <a:pathLst>
                <a:path w="156" h="233" extrusionOk="0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64594" y="2782819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56329" y="2781978"/>
              <a:ext cx="8301" cy="5705"/>
            </a:xfrm>
            <a:custGeom>
              <a:avLst/>
              <a:gdLst/>
              <a:ahLst/>
              <a:cxnLst/>
              <a:rect l="l" t="t" r="r" b="b"/>
              <a:pathLst>
                <a:path w="227" h="156" extrusionOk="0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63222" y="3191633"/>
              <a:ext cx="7863" cy="5924"/>
            </a:xfrm>
            <a:custGeom>
              <a:avLst/>
              <a:gdLst/>
              <a:ahLst/>
              <a:cxnLst/>
              <a:rect l="l" t="t" r="r" b="b"/>
              <a:pathLst>
                <a:path w="215" h="162" extrusionOk="0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71048" y="3191414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56951" y="2795033"/>
              <a:ext cx="8338" cy="4608"/>
            </a:xfrm>
            <a:custGeom>
              <a:avLst/>
              <a:gdLst/>
              <a:ahLst/>
              <a:cxnLst/>
              <a:rect l="l" t="t" r="r" b="b"/>
              <a:pathLst>
                <a:path w="228" h="126" extrusionOk="0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75875" y="3207541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75875" y="3203847"/>
              <a:ext cx="5266" cy="395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64539" y="3196424"/>
              <a:ext cx="4827" cy="5266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850880" y="2684080"/>
              <a:ext cx="5705" cy="4169"/>
            </a:xfrm>
            <a:custGeom>
              <a:avLst/>
              <a:gdLst/>
              <a:ahLst/>
              <a:cxnLst/>
              <a:rect l="l" t="t" r="r" b="b"/>
              <a:pathLst>
                <a:path w="156" h="114" extrusionOk="0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78252" y="3212551"/>
              <a:ext cx="16164" cy="11373"/>
            </a:xfrm>
            <a:custGeom>
              <a:avLst/>
              <a:gdLst/>
              <a:ahLst/>
              <a:cxnLst/>
              <a:rect l="l" t="t" r="r" b="b"/>
              <a:pathLst>
                <a:path w="442" h="311" extrusionOk="0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70426" y="3208199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75875" y="3207322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70426" y="3207541"/>
              <a:ext cx="5485" cy="3986"/>
            </a:xfrm>
            <a:custGeom>
              <a:avLst/>
              <a:gdLst/>
              <a:ahLst/>
              <a:cxnLst/>
              <a:rect l="l" t="t" r="r" b="b"/>
              <a:pathLst>
                <a:path w="150" h="109" extrusionOk="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70426" y="3208199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67355" y="3202312"/>
              <a:ext cx="5047" cy="5924"/>
            </a:xfrm>
            <a:custGeom>
              <a:avLst/>
              <a:gdLst/>
              <a:ahLst/>
              <a:cxnLst/>
              <a:rect l="l" t="t" r="r" b="b"/>
              <a:pathLst>
                <a:path w="138" h="162" extrusionOk="0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73023" y="3210832"/>
              <a:ext cx="4827" cy="5047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50222" y="2668575"/>
              <a:ext cx="6144" cy="3986"/>
            </a:xfrm>
            <a:custGeom>
              <a:avLst/>
              <a:gdLst/>
              <a:ahLst/>
              <a:cxnLst/>
              <a:rect l="l" t="t" r="r" b="b"/>
              <a:pathLst>
                <a:path w="168" h="109" extrusionOk="0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76168" y="2692126"/>
              <a:ext cx="3072" cy="4388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11129" y="2569178"/>
              <a:ext cx="2414" cy="3072"/>
            </a:xfrm>
            <a:custGeom>
              <a:avLst/>
              <a:gdLst/>
              <a:ahLst/>
              <a:cxnLst/>
              <a:rect l="l" t="t" r="r" b="b"/>
              <a:pathLst>
                <a:path w="66" h="84" extrusionOk="0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88163" y="2642647"/>
              <a:ext cx="3730" cy="2194"/>
            </a:xfrm>
            <a:custGeom>
              <a:avLst/>
              <a:gdLst/>
              <a:ahLst/>
              <a:cxnLst/>
              <a:rect l="l" t="t" r="r" b="b"/>
              <a:pathLst>
                <a:path w="102" h="60" extrusionOk="0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90102" y="2686238"/>
              <a:ext cx="5266" cy="1134"/>
            </a:xfrm>
            <a:custGeom>
              <a:avLst/>
              <a:gdLst/>
              <a:ahLst/>
              <a:cxnLst/>
              <a:rect l="l" t="t" r="r" b="b"/>
              <a:pathLst>
                <a:path w="144" h="31" extrusionOk="0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60022" y="2728769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5671" y="2726355"/>
              <a:ext cx="4388" cy="3767"/>
            </a:xfrm>
            <a:custGeom>
              <a:avLst/>
              <a:gdLst/>
              <a:ahLst/>
              <a:cxnLst/>
              <a:rect l="l" t="t" r="r" b="b"/>
              <a:pathLst>
                <a:path w="120" h="103" extrusionOk="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77485" y="2670550"/>
              <a:ext cx="2414" cy="3072"/>
            </a:xfrm>
            <a:custGeom>
              <a:avLst/>
              <a:gdLst/>
              <a:ahLst/>
              <a:cxnLst/>
              <a:rect l="l" t="t" r="r" b="b"/>
              <a:pathLst>
                <a:path w="66" h="84" extrusionOk="0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78418" y="2787427"/>
              <a:ext cx="3072" cy="3511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81617" y="2666417"/>
              <a:ext cx="2194" cy="3511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29139" y="2518163"/>
              <a:ext cx="3291" cy="5266"/>
            </a:xfrm>
            <a:custGeom>
              <a:avLst/>
              <a:gdLst/>
              <a:ahLst/>
              <a:cxnLst/>
              <a:rect l="l" t="t" r="r" b="b"/>
              <a:pathLst>
                <a:path w="90" h="144" extrusionOk="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11696" y="3100501"/>
              <a:ext cx="8119" cy="5705"/>
            </a:xfrm>
            <a:custGeom>
              <a:avLst/>
              <a:gdLst/>
              <a:ahLst/>
              <a:cxnLst/>
              <a:rect l="l" t="t" r="r" b="b"/>
              <a:pathLst>
                <a:path w="222" h="156" extrusionOk="0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55287" y="3137144"/>
              <a:ext cx="12251" cy="8301"/>
            </a:xfrm>
            <a:custGeom>
              <a:avLst/>
              <a:gdLst/>
              <a:ahLst/>
              <a:cxnLst/>
              <a:rect l="l" t="t" r="r" b="b"/>
              <a:pathLst>
                <a:path w="335" h="227" extrusionOk="0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19960" y="3108364"/>
              <a:ext cx="10532" cy="10934"/>
            </a:xfrm>
            <a:custGeom>
              <a:avLst/>
              <a:gdLst/>
              <a:ahLst/>
              <a:cxnLst/>
              <a:rect l="l" t="t" r="r" b="b"/>
              <a:pathLst>
                <a:path w="288" h="299" extrusionOk="0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93758" y="3163950"/>
              <a:ext cx="3511" cy="3511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43969" y="2766692"/>
              <a:ext cx="5047" cy="6802"/>
            </a:xfrm>
            <a:custGeom>
              <a:avLst/>
              <a:gdLst/>
              <a:ahLst/>
              <a:cxnLst/>
              <a:rect l="l" t="t" r="r" b="b"/>
              <a:pathLst>
                <a:path w="138" h="186" extrusionOk="0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47443" y="2773457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10398" y="2824691"/>
              <a:ext cx="2414" cy="5705"/>
            </a:xfrm>
            <a:custGeom>
              <a:avLst/>
              <a:gdLst/>
              <a:ahLst/>
              <a:cxnLst/>
              <a:rect l="l" t="t" r="r" b="b"/>
              <a:pathLst>
                <a:path w="66" h="156" extrusionOk="0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102041" y="2839319"/>
              <a:ext cx="256" cy="219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102261" y="2839502"/>
              <a:ext cx="4169" cy="2670"/>
            </a:xfrm>
            <a:custGeom>
              <a:avLst/>
              <a:gdLst/>
              <a:ahLst/>
              <a:cxnLst/>
              <a:rect l="l" t="t" r="r" b="b"/>
              <a:pathLst>
                <a:path w="114" h="73" extrusionOk="0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02389" y="2635004"/>
              <a:ext cx="7680" cy="9618"/>
            </a:xfrm>
            <a:custGeom>
              <a:avLst/>
              <a:gdLst/>
              <a:ahLst/>
              <a:cxnLst/>
              <a:rect l="l" t="t" r="r" b="b"/>
              <a:pathLst>
                <a:path w="210" h="263" extrusionOk="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62272" y="2705657"/>
              <a:ext cx="5485" cy="4169"/>
            </a:xfrm>
            <a:custGeom>
              <a:avLst/>
              <a:gdLst/>
              <a:ahLst/>
              <a:cxnLst/>
              <a:rect l="l" t="t" r="r" b="b"/>
              <a:pathLst>
                <a:path w="150" h="114" extrusionOk="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007179" y="2669233"/>
              <a:ext cx="3986" cy="4827"/>
            </a:xfrm>
            <a:custGeom>
              <a:avLst/>
              <a:gdLst/>
              <a:ahLst/>
              <a:cxnLst/>
              <a:rect l="l" t="t" r="r" b="b"/>
              <a:pathLst>
                <a:path w="109" h="132" extrusionOk="0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11129" y="2666856"/>
              <a:ext cx="4608" cy="5705"/>
            </a:xfrm>
            <a:custGeom>
              <a:avLst/>
              <a:gdLst/>
              <a:ahLst/>
              <a:cxnLst/>
              <a:rect l="l" t="t" r="r" b="b"/>
              <a:pathLst>
                <a:path w="126" h="156" extrusionOk="0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01511" y="2632846"/>
              <a:ext cx="4206" cy="1755"/>
            </a:xfrm>
            <a:custGeom>
              <a:avLst/>
              <a:gdLst/>
              <a:ahLst/>
              <a:cxnLst/>
              <a:rect l="l" t="t" r="r" b="b"/>
              <a:pathLst>
                <a:path w="115" h="48" extrusionOk="0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99573" y="2624764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997817" y="2624984"/>
              <a:ext cx="4608" cy="4169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18242" y="2982344"/>
              <a:ext cx="13531" cy="13970"/>
            </a:xfrm>
            <a:custGeom>
              <a:avLst/>
              <a:gdLst/>
              <a:ahLst/>
              <a:cxnLst/>
              <a:rect l="l" t="t" r="r" b="b"/>
              <a:pathLst>
                <a:path w="370" h="382" extrusionOk="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18680" y="2972068"/>
              <a:ext cx="8082" cy="9654"/>
            </a:xfrm>
            <a:custGeom>
              <a:avLst/>
              <a:gdLst/>
              <a:ahLst/>
              <a:cxnLst/>
              <a:rect l="l" t="t" r="r" b="b"/>
              <a:pathLst>
                <a:path w="221" h="264" extrusionOk="0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896885" y="2931512"/>
              <a:ext cx="7643" cy="11154"/>
            </a:xfrm>
            <a:custGeom>
              <a:avLst/>
              <a:gdLst/>
              <a:ahLst/>
              <a:cxnLst/>
              <a:rect l="l" t="t" r="r" b="b"/>
              <a:pathLst>
                <a:path w="209" h="305" extrusionOk="0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00578" y="2938936"/>
              <a:ext cx="8301" cy="6144"/>
            </a:xfrm>
            <a:custGeom>
              <a:avLst/>
              <a:gdLst/>
              <a:ahLst/>
              <a:cxnLst/>
              <a:rect l="l" t="t" r="r" b="b"/>
              <a:pathLst>
                <a:path w="227" h="168" extrusionOk="0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5155" y="2943068"/>
              <a:ext cx="4608" cy="3986"/>
            </a:xfrm>
            <a:custGeom>
              <a:avLst/>
              <a:gdLst/>
              <a:ahLst/>
              <a:cxnLst/>
              <a:rect l="l" t="t" r="r" b="b"/>
              <a:pathLst>
                <a:path w="126" h="109" extrusionOk="0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06247" y="2958354"/>
              <a:ext cx="3950" cy="5047"/>
            </a:xfrm>
            <a:custGeom>
              <a:avLst/>
              <a:gdLst/>
              <a:ahLst/>
              <a:cxnLst/>
              <a:rect l="l" t="t" r="r" b="b"/>
              <a:pathLst>
                <a:path w="108" h="138" extrusionOk="0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14456" y="2994741"/>
              <a:ext cx="3511" cy="6802"/>
            </a:xfrm>
            <a:custGeom>
              <a:avLst/>
              <a:gdLst/>
              <a:ahLst/>
              <a:cxnLst/>
              <a:rect l="l" t="t" r="r" b="b"/>
              <a:pathLst>
                <a:path w="96" h="186" extrusionOk="0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10818" y="2969033"/>
              <a:ext cx="5705" cy="3511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07344" y="2961170"/>
              <a:ext cx="13970" cy="10057"/>
            </a:xfrm>
            <a:custGeom>
              <a:avLst/>
              <a:gdLst/>
              <a:ahLst/>
              <a:cxnLst/>
              <a:rect l="l" t="t" r="r" b="b"/>
              <a:pathLst>
                <a:path w="382" h="275" extrusionOk="0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930017" y="2996277"/>
              <a:ext cx="5047" cy="4827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13451" y="2974043"/>
              <a:ext cx="5047" cy="3730"/>
            </a:xfrm>
            <a:custGeom>
              <a:avLst/>
              <a:gdLst/>
              <a:ahLst/>
              <a:cxnLst/>
              <a:rect l="l" t="t" r="r" b="b"/>
              <a:pathLst>
                <a:path w="138" h="102" extrusionOk="0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94032" y="2927818"/>
              <a:ext cx="3950" cy="2889"/>
            </a:xfrm>
            <a:custGeom>
              <a:avLst/>
              <a:gdLst/>
              <a:ahLst/>
              <a:cxnLst/>
              <a:rect l="l" t="t" r="r" b="b"/>
              <a:pathLst>
                <a:path w="108" h="79" extrusionOk="0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97945" y="2927818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06466" y="2954843"/>
              <a:ext cx="3511" cy="2450"/>
            </a:xfrm>
            <a:custGeom>
              <a:avLst/>
              <a:gdLst/>
              <a:ahLst/>
              <a:cxnLst/>
              <a:rect l="l" t="t" r="r" b="b"/>
              <a:pathLst>
                <a:path w="96" h="67" extrusionOk="0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80026" y="2934145"/>
              <a:ext cx="11373" cy="6583"/>
            </a:xfrm>
            <a:custGeom>
              <a:avLst/>
              <a:gdLst/>
              <a:ahLst/>
              <a:cxnLst/>
              <a:rect l="l" t="t" r="r" b="b"/>
              <a:pathLst>
                <a:path w="311" h="180" extrusionOk="0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87414" y="2933925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078052" y="2923028"/>
              <a:ext cx="7680" cy="6802"/>
            </a:xfrm>
            <a:custGeom>
              <a:avLst/>
              <a:gdLst/>
              <a:ahLst/>
              <a:cxnLst/>
              <a:rect l="l" t="t" r="r" b="b"/>
              <a:pathLst>
                <a:path w="210" h="186" extrusionOk="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75419" y="2901451"/>
              <a:ext cx="8996" cy="5705"/>
            </a:xfrm>
            <a:custGeom>
              <a:avLst/>
              <a:gdLst/>
              <a:ahLst/>
              <a:cxnLst/>
              <a:rect l="l" t="t" r="r" b="b"/>
              <a:pathLst>
                <a:path w="246" h="156" extrusionOk="0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080026" y="2930232"/>
              <a:ext cx="8301" cy="3730"/>
            </a:xfrm>
            <a:custGeom>
              <a:avLst/>
              <a:gdLst/>
              <a:ahLst/>
              <a:cxnLst/>
              <a:rect l="l" t="t" r="r" b="b"/>
              <a:pathLst>
                <a:path w="227" h="102" extrusionOk="0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087414" y="2933925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85036" y="2969033"/>
              <a:ext cx="7643" cy="3072"/>
            </a:xfrm>
            <a:custGeom>
              <a:avLst/>
              <a:gdLst/>
              <a:ahLst/>
              <a:cxnLst/>
              <a:rect l="l" t="t" r="r" b="b"/>
              <a:pathLst>
                <a:path w="209" h="84" extrusionOk="0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83281" y="2956160"/>
              <a:ext cx="5266" cy="395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88949" y="2941788"/>
              <a:ext cx="3730" cy="5485"/>
            </a:xfrm>
            <a:custGeom>
              <a:avLst/>
              <a:gdLst/>
              <a:ahLst/>
              <a:cxnLst/>
              <a:rect l="l" t="t" r="r" b="b"/>
              <a:pathLst>
                <a:path w="102" h="150" extrusionOk="0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092643" y="2945701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085475" y="2961828"/>
              <a:ext cx="5485" cy="4388"/>
            </a:xfrm>
            <a:custGeom>
              <a:avLst/>
              <a:gdLst/>
              <a:ahLst/>
              <a:cxnLst/>
              <a:rect l="l" t="t" r="r" b="b"/>
              <a:pathLst>
                <a:path w="150" h="120" extrusionOk="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082184" y="2951808"/>
              <a:ext cx="5485" cy="2194"/>
            </a:xfrm>
            <a:custGeom>
              <a:avLst/>
              <a:gdLst/>
              <a:ahLst/>
              <a:cxnLst/>
              <a:rect l="l" t="t" r="r" b="b"/>
              <a:pathLst>
                <a:path w="150" h="60" extrusionOk="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076955" y="2907997"/>
              <a:ext cx="3730" cy="2194"/>
            </a:xfrm>
            <a:custGeom>
              <a:avLst/>
              <a:gdLst/>
              <a:ahLst/>
              <a:cxnLst/>
              <a:rect l="l" t="t" r="r" b="b"/>
              <a:pathLst>
                <a:path w="102" h="60" extrusionOk="0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033802" y="2826666"/>
              <a:ext cx="2194" cy="4608"/>
            </a:xfrm>
            <a:custGeom>
              <a:avLst/>
              <a:gdLst/>
              <a:ahLst/>
              <a:cxnLst/>
              <a:rect l="l" t="t" r="r" b="b"/>
              <a:pathLst>
                <a:path w="60" h="126" extrusionOk="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38593" y="2734656"/>
              <a:ext cx="15067" cy="28598"/>
            </a:xfrm>
            <a:custGeom>
              <a:avLst/>
              <a:gdLst/>
              <a:ahLst/>
              <a:cxnLst/>
              <a:rect l="l" t="t" r="r" b="b"/>
              <a:pathLst>
                <a:path w="412" h="782" extrusionOk="0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041409" y="2734437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34863" y="2726575"/>
              <a:ext cx="8996" cy="7899"/>
            </a:xfrm>
            <a:custGeom>
              <a:avLst/>
              <a:gdLst/>
              <a:ahLst/>
              <a:cxnLst/>
              <a:rect l="l" t="t" r="r" b="b"/>
              <a:pathLst>
                <a:path w="246" h="216" extrusionOk="0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43383" y="2765375"/>
              <a:ext cx="6363" cy="2889"/>
            </a:xfrm>
            <a:custGeom>
              <a:avLst/>
              <a:gdLst/>
              <a:ahLst/>
              <a:cxnLst/>
              <a:rect l="l" t="t" r="r" b="b"/>
              <a:pathLst>
                <a:path w="174" h="79" extrusionOk="0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40970" y="2719151"/>
              <a:ext cx="3328" cy="3767"/>
            </a:xfrm>
            <a:custGeom>
              <a:avLst/>
              <a:gdLst/>
              <a:ahLst/>
              <a:cxnLst/>
              <a:rect l="l" t="t" r="r" b="b"/>
              <a:pathLst>
                <a:path w="91" h="103" extrusionOk="0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23307" y="3079364"/>
              <a:ext cx="9874" cy="14189"/>
            </a:xfrm>
            <a:custGeom>
              <a:avLst/>
              <a:gdLst/>
              <a:ahLst/>
              <a:cxnLst/>
              <a:rect l="l" t="t" r="r" b="b"/>
              <a:pathLst>
                <a:path w="270" h="388" extrusionOk="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78180" y="3079985"/>
              <a:ext cx="8557" cy="5705"/>
            </a:xfrm>
            <a:custGeom>
              <a:avLst/>
              <a:gdLst/>
              <a:ahLst/>
              <a:cxnLst/>
              <a:rect l="l" t="t" r="r" b="b"/>
              <a:pathLst>
                <a:path w="234" h="156" extrusionOk="0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68379" y="3076950"/>
              <a:ext cx="6583" cy="6802"/>
            </a:xfrm>
            <a:custGeom>
              <a:avLst/>
              <a:gdLst/>
              <a:ahLst/>
              <a:cxnLst/>
              <a:rect l="l" t="t" r="r" b="b"/>
              <a:pathLst>
                <a:path w="180" h="186" extrusionOk="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74925" y="3105731"/>
              <a:ext cx="3511" cy="395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74486" y="3109644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010471" y="3097210"/>
              <a:ext cx="5924" cy="3767"/>
            </a:xfrm>
            <a:custGeom>
              <a:avLst/>
              <a:gdLst/>
              <a:ahLst/>
              <a:cxnLst/>
              <a:rect l="l" t="t" r="r" b="b"/>
              <a:pathLst>
                <a:path w="162" h="103" extrusionOk="0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-207268" y="-335349"/>
            <a:ext cx="1244332" cy="2371696"/>
          </a:xfrm>
          <a:custGeom>
            <a:avLst/>
            <a:gdLst/>
            <a:ahLst/>
            <a:cxnLst/>
            <a:rect l="l" t="t" r="r" b="b"/>
            <a:pathLst>
              <a:path w="11734" h="22365" extrusionOk="0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7870324" y="-478750"/>
            <a:ext cx="1956312" cy="2407446"/>
          </a:xfrm>
          <a:custGeom>
            <a:avLst/>
            <a:gdLst/>
            <a:ahLst/>
            <a:cxnLst/>
            <a:rect l="l" t="t" r="r" b="b"/>
            <a:pathLst>
              <a:path w="18822" h="23163" extrusionOk="0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6949030" y="5"/>
            <a:ext cx="1244311" cy="1240664"/>
            <a:chOff x="3918325" y="1776454"/>
            <a:chExt cx="515883" cy="514371"/>
          </a:xfrm>
        </p:grpSpPr>
        <p:sp>
          <p:nvSpPr>
            <p:cNvPr id="111" name="Google Shape;111;p2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2"/>
          <p:cNvSpPr/>
          <p:nvPr/>
        </p:nvSpPr>
        <p:spPr>
          <a:xfrm rot="-3250260">
            <a:off x="71703" y="2806687"/>
            <a:ext cx="1283055" cy="2493527"/>
          </a:xfrm>
          <a:custGeom>
            <a:avLst/>
            <a:gdLst/>
            <a:ahLst/>
            <a:cxnLst/>
            <a:rect l="l" t="t" r="r" b="b"/>
            <a:pathLst>
              <a:path w="14846" h="28851" extrusionOk="0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 rot="2170351">
            <a:off x="408628" y="3018675"/>
            <a:ext cx="1283035" cy="909307"/>
          </a:xfrm>
          <a:custGeom>
            <a:avLst/>
            <a:gdLst/>
            <a:ahLst/>
            <a:cxnLst/>
            <a:rect l="l" t="t" r="r" b="b"/>
            <a:pathLst>
              <a:path w="11542" h="8180" extrusionOk="0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1037078" y="4860733"/>
            <a:ext cx="1244326" cy="121819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13"/>
          <p:cNvSpPr txBox="1">
            <a:spLocks noGrp="1"/>
          </p:cNvSpPr>
          <p:nvPr>
            <p:ph type="subTitle" idx="1"/>
          </p:nvPr>
        </p:nvSpPr>
        <p:spPr>
          <a:xfrm>
            <a:off x="2040849" y="2095400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13"/>
          <p:cNvSpPr txBox="1">
            <a:spLocks noGrp="1"/>
          </p:cNvSpPr>
          <p:nvPr>
            <p:ph type="subTitle" idx="2"/>
          </p:nvPr>
        </p:nvSpPr>
        <p:spPr>
          <a:xfrm>
            <a:off x="5722905" y="2095400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13"/>
          <p:cNvSpPr txBox="1">
            <a:spLocks noGrp="1"/>
          </p:cNvSpPr>
          <p:nvPr>
            <p:ph type="subTitle" idx="3"/>
          </p:nvPr>
        </p:nvSpPr>
        <p:spPr>
          <a:xfrm>
            <a:off x="2040849" y="3705925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13"/>
          <p:cNvSpPr txBox="1">
            <a:spLocks noGrp="1"/>
          </p:cNvSpPr>
          <p:nvPr>
            <p:ph type="subTitle" idx="4"/>
          </p:nvPr>
        </p:nvSpPr>
        <p:spPr>
          <a:xfrm>
            <a:off x="5722905" y="3705925"/>
            <a:ext cx="2565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13"/>
          <p:cNvSpPr txBox="1">
            <a:spLocks noGrp="1"/>
          </p:cNvSpPr>
          <p:nvPr>
            <p:ph type="title" idx="5" hasCustomPrompt="1"/>
          </p:nvPr>
        </p:nvSpPr>
        <p:spPr>
          <a:xfrm>
            <a:off x="1145275" y="1866800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2" name="Google Shape;1472;p13"/>
          <p:cNvSpPr txBox="1">
            <a:spLocks noGrp="1"/>
          </p:cNvSpPr>
          <p:nvPr>
            <p:ph type="title" idx="6" hasCustomPrompt="1"/>
          </p:nvPr>
        </p:nvSpPr>
        <p:spPr>
          <a:xfrm>
            <a:off x="1145275" y="3477325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3" name="Google Shape;1473;p13"/>
          <p:cNvSpPr txBox="1">
            <a:spLocks noGrp="1"/>
          </p:cNvSpPr>
          <p:nvPr>
            <p:ph type="title" idx="7" hasCustomPrompt="1"/>
          </p:nvPr>
        </p:nvSpPr>
        <p:spPr>
          <a:xfrm>
            <a:off x="4824445" y="1866800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4" name="Google Shape;1474;p13"/>
          <p:cNvSpPr txBox="1">
            <a:spLocks noGrp="1"/>
          </p:cNvSpPr>
          <p:nvPr>
            <p:ph type="title" idx="8" hasCustomPrompt="1"/>
          </p:nvPr>
        </p:nvSpPr>
        <p:spPr>
          <a:xfrm>
            <a:off x="4824445" y="3477325"/>
            <a:ext cx="8985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5" name="Google Shape;1475;p13"/>
          <p:cNvSpPr txBox="1">
            <a:spLocks noGrp="1"/>
          </p:cNvSpPr>
          <p:nvPr>
            <p:ph type="subTitle" idx="9"/>
          </p:nvPr>
        </p:nvSpPr>
        <p:spPr>
          <a:xfrm>
            <a:off x="2040849" y="1866800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6" name="Google Shape;1476;p13"/>
          <p:cNvSpPr txBox="1">
            <a:spLocks noGrp="1"/>
          </p:cNvSpPr>
          <p:nvPr>
            <p:ph type="subTitle" idx="13"/>
          </p:nvPr>
        </p:nvSpPr>
        <p:spPr>
          <a:xfrm>
            <a:off x="5722911" y="1866800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7" name="Google Shape;1477;p13"/>
          <p:cNvSpPr txBox="1">
            <a:spLocks noGrp="1"/>
          </p:cNvSpPr>
          <p:nvPr>
            <p:ph type="subTitle" idx="14"/>
          </p:nvPr>
        </p:nvSpPr>
        <p:spPr>
          <a:xfrm>
            <a:off x="2040849" y="3477325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8" name="Google Shape;1478;p13"/>
          <p:cNvSpPr txBox="1">
            <a:spLocks noGrp="1"/>
          </p:cNvSpPr>
          <p:nvPr>
            <p:ph type="subTitle" idx="15"/>
          </p:nvPr>
        </p:nvSpPr>
        <p:spPr>
          <a:xfrm>
            <a:off x="5722911" y="3477325"/>
            <a:ext cx="2565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9" name="Google Shape;1479;p13"/>
          <p:cNvSpPr/>
          <p:nvPr/>
        </p:nvSpPr>
        <p:spPr>
          <a:xfrm rot="-779077">
            <a:off x="-520804" y="4086696"/>
            <a:ext cx="1085643" cy="1205085"/>
          </a:xfrm>
          <a:custGeom>
            <a:avLst/>
            <a:gdLst/>
            <a:ahLst/>
            <a:cxnLst/>
            <a:rect l="l" t="t" r="r" b="b"/>
            <a:pathLst>
              <a:path w="9922" h="11638" extrusionOk="0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3"/>
          <p:cNvSpPr/>
          <p:nvPr/>
        </p:nvSpPr>
        <p:spPr>
          <a:xfrm>
            <a:off x="-788471" y="-133374"/>
            <a:ext cx="1501686" cy="1470137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1" name="Google Shape;1481;p13"/>
          <p:cNvGrpSpPr/>
          <p:nvPr/>
        </p:nvGrpSpPr>
        <p:grpSpPr>
          <a:xfrm>
            <a:off x="8150874" y="3705921"/>
            <a:ext cx="2153509" cy="1806962"/>
            <a:chOff x="3087086" y="2567861"/>
            <a:chExt cx="849444" cy="712749"/>
          </a:xfrm>
        </p:grpSpPr>
        <p:sp>
          <p:nvSpPr>
            <p:cNvPr id="1482" name="Google Shape;1482;p13"/>
            <p:cNvSpPr/>
            <p:nvPr/>
          </p:nvSpPr>
          <p:spPr>
            <a:xfrm>
              <a:off x="3095351" y="2567861"/>
              <a:ext cx="835295" cy="712749"/>
            </a:xfrm>
            <a:custGeom>
              <a:avLst/>
              <a:gdLst/>
              <a:ahLst/>
              <a:cxnLst/>
              <a:rect l="l" t="t" r="r" b="b"/>
              <a:pathLst>
                <a:path w="22841" h="19490" extrusionOk="0">
                  <a:moveTo>
                    <a:pt x="22698" y="13486"/>
                  </a:moveTo>
                  <a:cubicBezTo>
                    <a:pt x="22632" y="13510"/>
                    <a:pt x="22578" y="13528"/>
                    <a:pt x="22513" y="13552"/>
                  </a:cubicBezTo>
                  <a:cubicBezTo>
                    <a:pt x="22519" y="13594"/>
                    <a:pt x="22519" y="13641"/>
                    <a:pt x="22519" y="13701"/>
                  </a:cubicBezTo>
                  <a:cubicBezTo>
                    <a:pt x="22435" y="13665"/>
                    <a:pt x="22489" y="13504"/>
                    <a:pt x="22358" y="13558"/>
                  </a:cubicBezTo>
                  <a:cubicBezTo>
                    <a:pt x="22298" y="13683"/>
                    <a:pt x="22376" y="13743"/>
                    <a:pt x="22513" y="13808"/>
                  </a:cubicBezTo>
                  <a:lnTo>
                    <a:pt x="22304" y="13808"/>
                  </a:lnTo>
                  <a:cubicBezTo>
                    <a:pt x="22280" y="13725"/>
                    <a:pt x="22262" y="13653"/>
                    <a:pt x="22251" y="13594"/>
                  </a:cubicBezTo>
                  <a:cubicBezTo>
                    <a:pt x="22191" y="13623"/>
                    <a:pt x="22143" y="13659"/>
                    <a:pt x="22090" y="13671"/>
                  </a:cubicBezTo>
                  <a:cubicBezTo>
                    <a:pt x="22024" y="13689"/>
                    <a:pt x="21970" y="13802"/>
                    <a:pt x="21881" y="13713"/>
                  </a:cubicBezTo>
                  <a:cubicBezTo>
                    <a:pt x="21845" y="13796"/>
                    <a:pt x="21732" y="13796"/>
                    <a:pt x="21702" y="13886"/>
                  </a:cubicBezTo>
                  <a:cubicBezTo>
                    <a:pt x="21744" y="13993"/>
                    <a:pt x="21738" y="14065"/>
                    <a:pt x="21696" y="14100"/>
                  </a:cubicBezTo>
                  <a:cubicBezTo>
                    <a:pt x="21654" y="14011"/>
                    <a:pt x="21613" y="13927"/>
                    <a:pt x="21565" y="13820"/>
                  </a:cubicBezTo>
                  <a:cubicBezTo>
                    <a:pt x="21559" y="13892"/>
                    <a:pt x="21553" y="13939"/>
                    <a:pt x="21547" y="13993"/>
                  </a:cubicBezTo>
                  <a:cubicBezTo>
                    <a:pt x="21350" y="14071"/>
                    <a:pt x="21165" y="14142"/>
                    <a:pt x="20981" y="14214"/>
                  </a:cubicBezTo>
                  <a:cubicBezTo>
                    <a:pt x="20981" y="14261"/>
                    <a:pt x="20987" y="14297"/>
                    <a:pt x="20987" y="14333"/>
                  </a:cubicBezTo>
                  <a:cubicBezTo>
                    <a:pt x="20933" y="14333"/>
                    <a:pt x="20861" y="14315"/>
                    <a:pt x="20844" y="14333"/>
                  </a:cubicBezTo>
                  <a:cubicBezTo>
                    <a:pt x="20772" y="14428"/>
                    <a:pt x="20677" y="14375"/>
                    <a:pt x="20593" y="14381"/>
                  </a:cubicBezTo>
                  <a:cubicBezTo>
                    <a:pt x="20581" y="14422"/>
                    <a:pt x="20569" y="14458"/>
                    <a:pt x="20545" y="14518"/>
                  </a:cubicBezTo>
                  <a:cubicBezTo>
                    <a:pt x="20516" y="14458"/>
                    <a:pt x="20498" y="14422"/>
                    <a:pt x="20474" y="14375"/>
                  </a:cubicBezTo>
                  <a:cubicBezTo>
                    <a:pt x="20444" y="14410"/>
                    <a:pt x="20420" y="14440"/>
                    <a:pt x="20396" y="14470"/>
                  </a:cubicBezTo>
                  <a:cubicBezTo>
                    <a:pt x="20361" y="14422"/>
                    <a:pt x="20337" y="14387"/>
                    <a:pt x="20295" y="14321"/>
                  </a:cubicBezTo>
                  <a:cubicBezTo>
                    <a:pt x="20283" y="14416"/>
                    <a:pt x="20277" y="14464"/>
                    <a:pt x="20265" y="14518"/>
                  </a:cubicBezTo>
                  <a:cubicBezTo>
                    <a:pt x="20200" y="14512"/>
                    <a:pt x="20134" y="14506"/>
                    <a:pt x="20068" y="14500"/>
                  </a:cubicBezTo>
                  <a:cubicBezTo>
                    <a:pt x="20063" y="14559"/>
                    <a:pt x="20057" y="14613"/>
                    <a:pt x="20051" y="14667"/>
                  </a:cubicBezTo>
                  <a:cubicBezTo>
                    <a:pt x="19937" y="14697"/>
                    <a:pt x="19854" y="14667"/>
                    <a:pt x="19800" y="14565"/>
                  </a:cubicBezTo>
                  <a:cubicBezTo>
                    <a:pt x="19794" y="14607"/>
                    <a:pt x="19794" y="14643"/>
                    <a:pt x="19788" y="14691"/>
                  </a:cubicBezTo>
                  <a:cubicBezTo>
                    <a:pt x="19705" y="14708"/>
                    <a:pt x="19615" y="14720"/>
                    <a:pt x="19532" y="14732"/>
                  </a:cubicBezTo>
                  <a:cubicBezTo>
                    <a:pt x="19526" y="14768"/>
                    <a:pt x="19514" y="14828"/>
                    <a:pt x="19490" y="14911"/>
                  </a:cubicBezTo>
                  <a:cubicBezTo>
                    <a:pt x="19454" y="14846"/>
                    <a:pt x="19442" y="14816"/>
                    <a:pt x="19425" y="14786"/>
                  </a:cubicBezTo>
                  <a:cubicBezTo>
                    <a:pt x="19389" y="14810"/>
                    <a:pt x="19347" y="14846"/>
                    <a:pt x="19329" y="14840"/>
                  </a:cubicBezTo>
                  <a:cubicBezTo>
                    <a:pt x="19228" y="14774"/>
                    <a:pt x="19204" y="14905"/>
                    <a:pt x="19132" y="14911"/>
                  </a:cubicBezTo>
                  <a:cubicBezTo>
                    <a:pt x="19127" y="15048"/>
                    <a:pt x="18977" y="15001"/>
                    <a:pt x="18930" y="15084"/>
                  </a:cubicBezTo>
                  <a:cubicBezTo>
                    <a:pt x="18900" y="15036"/>
                    <a:pt x="18876" y="15007"/>
                    <a:pt x="18828" y="14941"/>
                  </a:cubicBezTo>
                  <a:lnTo>
                    <a:pt x="18828" y="15114"/>
                  </a:lnTo>
                  <a:cubicBezTo>
                    <a:pt x="18727" y="15108"/>
                    <a:pt x="18638" y="15096"/>
                    <a:pt x="18536" y="15084"/>
                  </a:cubicBezTo>
                  <a:cubicBezTo>
                    <a:pt x="18530" y="15150"/>
                    <a:pt x="18530" y="15209"/>
                    <a:pt x="18518" y="15299"/>
                  </a:cubicBezTo>
                  <a:cubicBezTo>
                    <a:pt x="18495" y="15245"/>
                    <a:pt x="18477" y="15215"/>
                    <a:pt x="18465" y="15197"/>
                  </a:cubicBezTo>
                  <a:cubicBezTo>
                    <a:pt x="18411" y="15233"/>
                    <a:pt x="18381" y="15263"/>
                    <a:pt x="18340" y="15275"/>
                  </a:cubicBezTo>
                  <a:cubicBezTo>
                    <a:pt x="18220" y="15317"/>
                    <a:pt x="18065" y="15263"/>
                    <a:pt x="17964" y="15394"/>
                  </a:cubicBezTo>
                  <a:cubicBezTo>
                    <a:pt x="17964" y="15394"/>
                    <a:pt x="17946" y="15382"/>
                    <a:pt x="17934" y="15382"/>
                  </a:cubicBezTo>
                  <a:cubicBezTo>
                    <a:pt x="17857" y="15382"/>
                    <a:pt x="17785" y="15352"/>
                    <a:pt x="17725" y="15311"/>
                  </a:cubicBezTo>
                  <a:cubicBezTo>
                    <a:pt x="17660" y="15346"/>
                    <a:pt x="17696" y="15454"/>
                    <a:pt x="17600" y="15454"/>
                  </a:cubicBezTo>
                  <a:cubicBezTo>
                    <a:pt x="17529" y="15448"/>
                    <a:pt x="17463" y="15454"/>
                    <a:pt x="17386" y="15454"/>
                  </a:cubicBezTo>
                  <a:cubicBezTo>
                    <a:pt x="17362" y="15484"/>
                    <a:pt x="17338" y="15519"/>
                    <a:pt x="17290" y="15573"/>
                  </a:cubicBezTo>
                  <a:lnTo>
                    <a:pt x="17290" y="15436"/>
                  </a:lnTo>
                  <a:cubicBezTo>
                    <a:pt x="17183" y="15478"/>
                    <a:pt x="17082" y="15519"/>
                    <a:pt x="16968" y="15573"/>
                  </a:cubicBezTo>
                  <a:cubicBezTo>
                    <a:pt x="16938" y="15555"/>
                    <a:pt x="16897" y="15519"/>
                    <a:pt x="16819" y="15525"/>
                  </a:cubicBezTo>
                  <a:cubicBezTo>
                    <a:pt x="16748" y="15531"/>
                    <a:pt x="16682" y="15561"/>
                    <a:pt x="16617" y="15561"/>
                  </a:cubicBezTo>
                  <a:cubicBezTo>
                    <a:pt x="16581" y="15555"/>
                    <a:pt x="16533" y="15543"/>
                    <a:pt x="16509" y="15519"/>
                  </a:cubicBezTo>
                  <a:cubicBezTo>
                    <a:pt x="16462" y="15478"/>
                    <a:pt x="16479" y="15430"/>
                    <a:pt x="16521" y="15400"/>
                  </a:cubicBezTo>
                  <a:cubicBezTo>
                    <a:pt x="16551" y="15418"/>
                    <a:pt x="16575" y="15436"/>
                    <a:pt x="16605" y="15454"/>
                  </a:cubicBezTo>
                  <a:cubicBezTo>
                    <a:pt x="16605" y="15448"/>
                    <a:pt x="16611" y="15436"/>
                    <a:pt x="16617" y="15424"/>
                  </a:cubicBezTo>
                  <a:lnTo>
                    <a:pt x="16527" y="15394"/>
                  </a:lnTo>
                  <a:cubicBezTo>
                    <a:pt x="16485" y="15358"/>
                    <a:pt x="16444" y="15329"/>
                    <a:pt x="16390" y="15281"/>
                  </a:cubicBezTo>
                  <a:cubicBezTo>
                    <a:pt x="16462" y="15251"/>
                    <a:pt x="16515" y="15227"/>
                    <a:pt x="16581" y="15203"/>
                  </a:cubicBezTo>
                  <a:cubicBezTo>
                    <a:pt x="16539" y="15144"/>
                    <a:pt x="16509" y="15108"/>
                    <a:pt x="16473" y="15066"/>
                  </a:cubicBezTo>
                  <a:cubicBezTo>
                    <a:pt x="16479" y="15054"/>
                    <a:pt x="16491" y="15048"/>
                    <a:pt x="16497" y="15042"/>
                  </a:cubicBezTo>
                  <a:cubicBezTo>
                    <a:pt x="16545" y="15060"/>
                    <a:pt x="16593" y="15078"/>
                    <a:pt x="16670" y="15108"/>
                  </a:cubicBezTo>
                  <a:cubicBezTo>
                    <a:pt x="16628" y="15030"/>
                    <a:pt x="16599" y="14971"/>
                    <a:pt x="16575" y="14917"/>
                  </a:cubicBezTo>
                  <a:cubicBezTo>
                    <a:pt x="16611" y="14899"/>
                    <a:pt x="16652" y="14881"/>
                    <a:pt x="16700" y="14864"/>
                  </a:cubicBezTo>
                  <a:cubicBezTo>
                    <a:pt x="16664" y="14822"/>
                    <a:pt x="16640" y="14798"/>
                    <a:pt x="16611" y="14768"/>
                  </a:cubicBezTo>
                  <a:cubicBezTo>
                    <a:pt x="16652" y="14756"/>
                    <a:pt x="16688" y="14744"/>
                    <a:pt x="16724" y="14738"/>
                  </a:cubicBezTo>
                  <a:cubicBezTo>
                    <a:pt x="16730" y="14667"/>
                    <a:pt x="16724" y="14589"/>
                    <a:pt x="16742" y="14524"/>
                  </a:cubicBezTo>
                  <a:cubicBezTo>
                    <a:pt x="16754" y="14470"/>
                    <a:pt x="16819" y="14422"/>
                    <a:pt x="16825" y="14369"/>
                  </a:cubicBezTo>
                  <a:cubicBezTo>
                    <a:pt x="16831" y="14285"/>
                    <a:pt x="16944" y="14315"/>
                    <a:pt x="16950" y="14232"/>
                  </a:cubicBezTo>
                  <a:cubicBezTo>
                    <a:pt x="16938" y="14208"/>
                    <a:pt x="16927" y="14172"/>
                    <a:pt x="16903" y="14118"/>
                  </a:cubicBezTo>
                  <a:cubicBezTo>
                    <a:pt x="17064" y="14094"/>
                    <a:pt x="16921" y="13945"/>
                    <a:pt x="16998" y="13874"/>
                  </a:cubicBezTo>
                  <a:cubicBezTo>
                    <a:pt x="17034" y="13868"/>
                    <a:pt x="17070" y="13868"/>
                    <a:pt x="17141" y="13862"/>
                  </a:cubicBezTo>
                  <a:cubicBezTo>
                    <a:pt x="17088" y="13826"/>
                    <a:pt x="17064" y="13808"/>
                    <a:pt x="17040" y="13790"/>
                  </a:cubicBezTo>
                  <a:cubicBezTo>
                    <a:pt x="17082" y="13594"/>
                    <a:pt x="17243" y="13456"/>
                    <a:pt x="17308" y="13266"/>
                  </a:cubicBezTo>
                  <a:cubicBezTo>
                    <a:pt x="17284" y="13284"/>
                    <a:pt x="17260" y="13296"/>
                    <a:pt x="17237" y="13313"/>
                  </a:cubicBezTo>
                  <a:cubicBezTo>
                    <a:pt x="17237" y="13313"/>
                    <a:pt x="17237" y="13319"/>
                    <a:pt x="17237" y="13319"/>
                  </a:cubicBezTo>
                  <a:lnTo>
                    <a:pt x="17231" y="13319"/>
                  </a:lnTo>
                  <a:cubicBezTo>
                    <a:pt x="17219" y="13355"/>
                    <a:pt x="17207" y="13397"/>
                    <a:pt x="17183" y="13462"/>
                  </a:cubicBezTo>
                  <a:cubicBezTo>
                    <a:pt x="17153" y="13391"/>
                    <a:pt x="17135" y="13349"/>
                    <a:pt x="17111" y="13290"/>
                  </a:cubicBezTo>
                  <a:cubicBezTo>
                    <a:pt x="17165" y="13301"/>
                    <a:pt x="17195" y="13313"/>
                    <a:pt x="17231" y="13319"/>
                  </a:cubicBezTo>
                  <a:cubicBezTo>
                    <a:pt x="17231" y="13319"/>
                    <a:pt x="17231" y="13319"/>
                    <a:pt x="17231" y="13313"/>
                  </a:cubicBezTo>
                  <a:lnTo>
                    <a:pt x="17237" y="13313"/>
                  </a:lnTo>
                  <a:cubicBezTo>
                    <a:pt x="17195" y="13278"/>
                    <a:pt x="17159" y="13236"/>
                    <a:pt x="17123" y="13188"/>
                  </a:cubicBezTo>
                  <a:cubicBezTo>
                    <a:pt x="17171" y="13099"/>
                    <a:pt x="17153" y="12968"/>
                    <a:pt x="17284" y="12920"/>
                  </a:cubicBezTo>
                  <a:cubicBezTo>
                    <a:pt x="17326" y="12997"/>
                    <a:pt x="17231" y="13111"/>
                    <a:pt x="17332" y="13170"/>
                  </a:cubicBezTo>
                  <a:cubicBezTo>
                    <a:pt x="17415" y="13081"/>
                    <a:pt x="17499" y="12991"/>
                    <a:pt x="17570" y="12914"/>
                  </a:cubicBezTo>
                  <a:cubicBezTo>
                    <a:pt x="17612" y="12938"/>
                    <a:pt x="17636" y="12950"/>
                    <a:pt x="17648" y="12956"/>
                  </a:cubicBezTo>
                  <a:cubicBezTo>
                    <a:pt x="17654" y="12884"/>
                    <a:pt x="17648" y="12825"/>
                    <a:pt x="17672" y="12777"/>
                  </a:cubicBezTo>
                  <a:cubicBezTo>
                    <a:pt x="17684" y="12747"/>
                    <a:pt x="17755" y="12747"/>
                    <a:pt x="17803" y="12735"/>
                  </a:cubicBezTo>
                  <a:cubicBezTo>
                    <a:pt x="17791" y="12783"/>
                    <a:pt x="17785" y="12819"/>
                    <a:pt x="17785" y="12854"/>
                  </a:cubicBezTo>
                  <a:cubicBezTo>
                    <a:pt x="17791" y="12860"/>
                    <a:pt x="17803" y="12866"/>
                    <a:pt x="17815" y="12872"/>
                  </a:cubicBezTo>
                  <a:cubicBezTo>
                    <a:pt x="17851" y="12807"/>
                    <a:pt x="17875" y="12723"/>
                    <a:pt x="17928" y="12693"/>
                  </a:cubicBezTo>
                  <a:cubicBezTo>
                    <a:pt x="17994" y="12658"/>
                    <a:pt x="18077" y="12658"/>
                    <a:pt x="18101" y="12580"/>
                  </a:cubicBezTo>
                  <a:cubicBezTo>
                    <a:pt x="18149" y="12604"/>
                    <a:pt x="18179" y="12616"/>
                    <a:pt x="18238" y="12640"/>
                  </a:cubicBezTo>
                  <a:lnTo>
                    <a:pt x="18238" y="12318"/>
                  </a:lnTo>
                  <a:cubicBezTo>
                    <a:pt x="18322" y="12312"/>
                    <a:pt x="18304" y="12425"/>
                    <a:pt x="18363" y="12461"/>
                  </a:cubicBezTo>
                  <a:cubicBezTo>
                    <a:pt x="18375" y="12389"/>
                    <a:pt x="18411" y="12348"/>
                    <a:pt x="18489" y="12342"/>
                  </a:cubicBezTo>
                  <a:cubicBezTo>
                    <a:pt x="18512" y="12342"/>
                    <a:pt x="18560" y="12330"/>
                    <a:pt x="18560" y="12318"/>
                  </a:cubicBezTo>
                  <a:cubicBezTo>
                    <a:pt x="18584" y="12234"/>
                    <a:pt x="18691" y="12193"/>
                    <a:pt x="18656" y="12079"/>
                  </a:cubicBezTo>
                  <a:cubicBezTo>
                    <a:pt x="18638" y="12038"/>
                    <a:pt x="18691" y="11972"/>
                    <a:pt x="18709" y="11918"/>
                  </a:cubicBezTo>
                  <a:cubicBezTo>
                    <a:pt x="18721" y="11900"/>
                    <a:pt x="18739" y="11865"/>
                    <a:pt x="18727" y="11859"/>
                  </a:cubicBezTo>
                  <a:cubicBezTo>
                    <a:pt x="18644" y="11781"/>
                    <a:pt x="18751" y="11722"/>
                    <a:pt x="18757" y="11656"/>
                  </a:cubicBezTo>
                  <a:cubicBezTo>
                    <a:pt x="18757" y="11596"/>
                    <a:pt x="18781" y="11543"/>
                    <a:pt x="18787" y="11489"/>
                  </a:cubicBezTo>
                  <a:cubicBezTo>
                    <a:pt x="18793" y="11388"/>
                    <a:pt x="18799" y="11292"/>
                    <a:pt x="18805" y="11167"/>
                  </a:cubicBezTo>
                  <a:cubicBezTo>
                    <a:pt x="18763" y="11113"/>
                    <a:pt x="18679" y="11042"/>
                    <a:pt x="18656" y="10952"/>
                  </a:cubicBezTo>
                  <a:cubicBezTo>
                    <a:pt x="18638" y="10869"/>
                    <a:pt x="18691" y="10774"/>
                    <a:pt x="18715" y="10672"/>
                  </a:cubicBezTo>
                  <a:cubicBezTo>
                    <a:pt x="18644" y="10654"/>
                    <a:pt x="18590" y="10642"/>
                    <a:pt x="18512" y="10625"/>
                  </a:cubicBezTo>
                  <a:cubicBezTo>
                    <a:pt x="18477" y="10404"/>
                    <a:pt x="18298" y="10326"/>
                    <a:pt x="18119" y="10237"/>
                  </a:cubicBezTo>
                  <a:cubicBezTo>
                    <a:pt x="18095" y="10338"/>
                    <a:pt x="18053" y="10380"/>
                    <a:pt x="17994" y="10374"/>
                  </a:cubicBezTo>
                  <a:cubicBezTo>
                    <a:pt x="18030" y="10309"/>
                    <a:pt x="18059" y="10237"/>
                    <a:pt x="18083" y="10183"/>
                  </a:cubicBezTo>
                  <a:cubicBezTo>
                    <a:pt x="18024" y="10142"/>
                    <a:pt x="17976" y="10106"/>
                    <a:pt x="17928" y="10076"/>
                  </a:cubicBezTo>
                  <a:cubicBezTo>
                    <a:pt x="17892" y="10130"/>
                    <a:pt x="17869" y="10177"/>
                    <a:pt x="17839" y="10225"/>
                  </a:cubicBezTo>
                  <a:cubicBezTo>
                    <a:pt x="17833" y="10225"/>
                    <a:pt x="17827" y="10219"/>
                    <a:pt x="17815" y="10219"/>
                  </a:cubicBezTo>
                  <a:lnTo>
                    <a:pt x="17815" y="10028"/>
                  </a:lnTo>
                  <a:cubicBezTo>
                    <a:pt x="17761" y="9999"/>
                    <a:pt x="17678" y="9981"/>
                    <a:pt x="17660" y="9939"/>
                  </a:cubicBezTo>
                  <a:cubicBezTo>
                    <a:pt x="17600" y="9790"/>
                    <a:pt x="17487" y="9754"/>
                    <a:pt x="17344" y="9766"/>
                  </a:cubicBezTo>
                  <a:cubicBezTo>
                    <a:pt x="17308" y="9689"/>
                    <a:pt x="17278" y="9611"/>
                    <a:pt x="17249" y="9528"/>
                  </a:cubicBezTo>
                  <a:cubicBezTo>
                    <a:pt x="17332" y="9539"/>
                    <a:pt x="17398" y="9551"/>
                    <a:pt x="17469" y="9557"/>
                  </a:cubicBezTo>
                  <a:cubicBezTo>
                    <a:pt x="17439" y="9498"/>
                    <a:pt x="17409" y="9462"/>
                    <a:pt x="17368" y="9450"/>
                  </a:cubicBezTo>
                  <a:cubicBezTo>
                    <a:pt x="17332" y="9432"/>
                    <a:pt x="17290" y="9444"/>
                    <a:pt x="17249" y="9444"/>
                  </a:cubicBezTo>
                  <a:cubicBezTo>
                    <a:pt x="17278" y="9396"/>
                    <a:pt x="17314" y="9384"/>
                    <a:pt x="17338" y="9361"/>
                  </a:cubicBezTo>
                  <a:cubicBezTo>
                    <a:pt x="17368" y="9337"/>
                    <a:pt x="17380" y="9301"/>
                    <a:pt x="17404" y="9271"/>
                  </a:cubicBezTo>
                  <a:cubicBezTo>
                    <a:pt x="17302" y="9247"/>
                    <a:pt x="17308" y="9158"/>
                    <a:pt x="17296" y="9098"/>
                  </a:cubicBezTo>
                  <a:cubicBezTo>
                    <a:pt x="17290" y="9051"/>
                    <a:pt x="17326" y="8991"/>
                    <a:pt x="17344" y="8925"/>
                  </a:cubicBezTo>
                  <a:cubicBezTo>
                    <a:pt x="17147" y="8687"/>
                    <a:pt x="17141" y="8669"/>
                    <a:pt x="17290" y="8556"/>
                  </a:cubicBezTo>
                  <a:cubicBezTo>
                    <a:pt x="17243" y="8484"/>
                    <a:pt x="17195" y="8419"/>
                    <a:pt x="17153" y="8347"/>
                  </a:cubicBezTo>
                  <a:cubicBezTo>
                    <a:pt x="17147" y="8353"/>
                    <a:pt x="17147" y="8353"/>
                    <a:pt x="17147" y="8353"/>
                  </a:cubicBezTo>
                  <a:cubicBezTo>
                    <a:pt x="17141" y="8413"/>
                    <a:pt x="17135" y="8472"/>
                    <a:pt x="17129" y="8532"/>
                  </a:cubicBezTo>
                  <a:cubicBezTo>
                    <a:pt x="17064" y="8419"/>
                    <a:pt x="17064" y="8413"/>
                    <a:pt x="17147" y="8353"/>
                  </a:cubicBezTo>
                  <a:cubicBezTo>
                    <a:pt x="17147" y="8347"/>
                    <a:pt x="17147" y="8347"/>
                    <a:pt x="17147" y="8341"/>
                  </a:cubicBezTo>
                  <a:lnTo>
                    <a:pt x="17153" y="8347"/>
                  </a:lnTo>
                  <a:lnTo>
                    <a:pt x="17153" y="8347"/>
                  </a:lnTo>
                  <a:cubicBezTo>
                    <a:pt x="17129" y="8317"/>
                    <a:pt x="17105" y="8287"/>
                    <a:pt x="17070" y="8234"/>
                  </a:cubicBezTo>
                  <a:cubicBezTo>
                    <a:pt x="17076" y="8228"/>
                    <a:pt x="17082" y="8186"/>
                    <a:pt x="17093" y="8138"/>
                  </a:cubicBezTo>
                  <a:cubicBezTo>
                    <a:pt x="17052" y="8132"/>
                    <a:pt x="17016" y="8121"/>
                    <a:pt x="16986" y="8115"/>
                  </a:cubicBezTo>
                  <a:cubicBezTo>
                    <a:pt x="16986" y="8079"/>
                    <a:pt x="16974" y="8043"/>
                    <a:pt x="16974" y="8013"/>
                  </a:cubicBezTo>
                  <a:cubicBezTo>
                    <a:pt x="16980" y="7977"/>
                    <a:pt x="16992" y="7948"/>
                    <a:pt x="17004" y="7918"/>
                  </a:cubicBezTo>
                  <a:cubicBezTo>
                    <a:pt x="17004" y="7918"/>
                    <a:pt x="17010" y="7918"/>
                    <a:pt x="17010" y="7918"/>
                  </a:cubicBezTo>
                  <a:cubicBezTo>
                    <a:pt x="17010" y="7912"/>
                    <a:pt x="17010" y="7912"/>
                    <a:pt x="17010" y="7912"/>
                  </a:cubicBezTo>
                  <a:lnTo>
                    <a:pt x="17010" y="7912"/>
                  </a:lnTo>
                  <a:lnTo>
                    <a:pt x="17004" y="7918"/>
                  </a:lnTo>
                  <a:cubicBezTo>
                    <a:pt x="16980" y="7876"/>
                    <a:pt x="16956" y="7840"/>
                    <a:pt x="16933" y="7793"/>
                  </a:cubicBezTo>
                  <a:cubicBezTo>
                    <a:pt x="16927" y="7751"/>
                    <a:pt x="17040" y="7727"/>
                    <a:pt x="16944" y="7667"/>
                  </a:cubicBezTo>
                  <a:cubicBezTo>
                    <a:pt x="16921" y="7685"/>
                    <a:pt x="16897" y="7703"/>
                    <a:pt x="16849" y="7733"/>
                  </a:cubicBezTo>
                  <a:cubicBezTo>
                    <a:pt x="16831" y="7638"/>
                    <a:pt x="16819" y="7560"/>
                    <a:pt x="16813" y="7501"/>
                  </a:cubicBezTo>
                  <a:cubicBezTo>
                    <a:pt x="16789" y="7483"/>
                    <a:pt x="16772" y="7465"/>
                    <a:pt x="16754" y="7447"/>
                  </a:cubicBezTo>
                  <a:cubicBezTo>
                    <a:pt x="16736" y="7560"/>
                    <a:pt x="16724" y="7626"/>
                    <a:pt x="16718" y="7697"/>
                  </a:cubicBezTo>
                  <a:cubicBezTo>
                    <a:pt x="16700" y="7697"/>
                    <a:pt x="16688" y="7697"/>
                    <a:pt x="16670" y="7697"/>
                  </a:cubicBezTo>
                  <a:cubicBezTo>
                    <a:pt x="16646" y="7650"/>
                    <a:pt x="16617" y="7608"/>
                    <a:pt x="16581" y="7542"/>
                  </a:cubicBezTo>
                  <a:cubicBezTo>
                    <a:pt x="16623" y="7518"/>
                    <a:pt x="16670" y="7495"/>
                    <a:pt x="16748" y="7447"/>
                  </a:cubicBezTo>
                  <a:cubicBezTo>
                    <a:pt x="16706" y="7405"/>
                    <a:pt x="16664" y="7363"/>
                    <a:pt x="16617" y="7345"/>
                  </a:cubicBezTo>
                  <a:cubicBezTo>
                    <a:pt x="16539" y="7310"/>
                    <a:pt x="16533" y="7250"/>
                    <a:pt x="16527" y="7185"/>
                  </a:cubicBezTo>
                  <a:cubicBezTo>
                    <a:pt x="16521" y="7155"/>
                    <a:pt x="16527" y="7101"/>
                    <a:pt x="16515" y="7095"/>
                  </a:cubicBezTo>
                  <a:cubicBezTo>
                    <a:pt x="16479" y="7083"/>
                    <a:pt x="16438" y="7095"/>
                    <a:pt x="16426" y="7095"/>
                  </a:cubicBezTo>
                  <a:cubicBezTo>
                    <a:pt x="16402" y="7024"/>
                    <a:pt x="16402" y="6928"/>
                    <a:pt x="16360" y="6910"/>
                  </a:cubicBezTo>
                  <a:cubicBezTo>
                    <a:pt x="16229" y="6851"/>
                    <a:pt x="16181" y="6714"/>
                    <a:pt x="16074" y="6636"/>
                  </a:cubicBezTo>
                  <a:cubicBezTo>
                    <a:pt x="15967" y="6547"/>
                    <a:pt x="15853" y="6445"/>
                    <a:pt x="15722" y="6392"/>
                  </a:cubicBezTo>
                  <a:cubicBezTo>
                    <a:pt x="15645" y="6362"/>
                    <a:pt x="15603" y="6320"/>
                    <a:pt x="15573" y="6260"/>
                  </a:cubicBezTo>
                  <a:cubicBezTo>
                    <a:pt x="15537" y="6272"/>
                    <a:pt x="15514" y="6284"/>
                    <a:pt x="15454" y="6302"/>
                  </a:cubicBezTo>
                  <a:cubicBezTo>
                    <a:pt x="15496" y="6147"/>
                    <a:pt x="15412" y="6105"/>
                    <a:pt x="15311" y="6076"/>
                  </a:cubicBezTo>
                  <a:cubicBezTo>
                    <a:pt x="15019" y="5980"/>
                    <a:pt x="14768" y="5766"/>
                    <a:pt x="14452" y="5736"/>
                  </a:cubicBezTo>
                  <a:cubicBezTo>
                    <a:pt x="14423" y="5730"/>
                    <a:pt x="14399" y="5706"/>
                    <a:pt x="14369" y="5694"/>
                  </a:cubicBezTo>
                  <a:cubicBezTo>
                    <a:pt x="14190" y="5623"/>
                    <a:pt x="14017" y="5533"/>
                    <a:pt x="13814" y="5503"/>
                  </a:cubicBezTo>
                  <a:cubicBezTo>
                    <a:pt x="13642" y="5479"/>
                    <a:pt x="13469" y="5420"/>
                    <a:pt x="13290" y="5372"/>
                  </a:cubicBezTo>
                  <a:cubicBezTo>
                    <a:pt x="13284" y="5390"/>
                    <a:pt x="13266" y="5414"/>
                    <a:pt x="13254" y="5438"/>
                  </a:cubicBezTo>
                  <a:cubicBezTo>
                    <a:pt x="13165" y="5402"/>
                    <a:pt x="13063" y="5390"/>
                    <a:pt x="12992" y="5330"/>
                  </a:cubicBezTo>
                  <a:cubicBezTo>
                    <a:pt x="12908" y="5271"/>
                    <a:pt x="12789" y="5384"/>
                    <a:pt x="12741" y="5253"/>
                  </a:cubicBezTo>
                  <a:cubicBezTo>
                    <a:pt x="12688" y="5277"/>
                    <a:pt x="12640" y="5295"/>
                    <a:pt x="12586" y="5318"/>
                  </a:cubicBezTo>
                  <a:cubicBezTo>
                    <a:pt x="12497" y="5223"/>
                    <a:pt x="12348" y="5223"/>
                    <a:pt x="12300" y="5056"/>
                  </a:cubicBezTo>
                  <a:cubicBezTo>
                    <a:pt x="12270" y="5140"/>
                    <a:pt x="12252" y="5181"/>
                    <a:pt x="12229" y="5241"/>
                  </a:cubicBezTo>
                  <a:cubicBezTo>
                    <a:pt x="12080" y="5163"/>
                    <a:pt x="12109" y="5026"/>
                    <a:pt x="12097" y="4907"/>
                  </a:cubicBezTo>
                  <a:cubicBezTo>
                    <a:pt x="12044" y="4883"/>
                    <a:pt x="11990" y="4859"/>
                    <a:pt x="11942" y="4836"/>
                  </a:cubicBezTo>
                  <a:cubicBezTo>
                    <a:pt x="12014" y="4758"/>
                    <a:pt x="12014" y="4686"/>
                    <a:pt x="11960" y="4603"/>
                  </a:cubicBezTo>
                  <a:cubicBezTo>
                    <a:pt x="11925" y="4555"/>
                    <a:pt x="11883" y="4514"/>
                    <a:pt x="11907" y="4442"/>
                  </a:cubicBezTo>
                  <a:cubicBezTo>
                    <a:pt x="11913" y="4418"/>
                    <a:pt x="11901" y="4370"/>
                    <a:pt x="11883" y="4359"/>
                  </a:cubicBezTo>
                  <a:cubicBezTo>
                    <a:pt x="11775" y="4305"/>
                    <a:pt x="11781" y="4192"/>
                    <a:pt x="11734" y="4102"/>
                  </a:cubicBezTo>
                  <a:cubicBezTo>
                    <a:pt x="11698" y="4043"/>
                    <a:pt x="11638" y="4001"/>
                    <a:pt x="11585" y="3953"/>
                  </a:cubicBezTo>
                  <a:cubicBezTo>
                    <a:pt x="11543" y="3917"/>
                    <a:pt x="11459" y="3917"/>
                    <a:pt x="11454" y="3828"/>
                  </a:cubicBezTo>
                  <a:cubicBezTo>
                    <a:pt x="11519" y="3816"/>
                    <a:pt x="11591" y="3870"/>
                    <a:pt x="11626" y="3816"/>
                  </a:cubicBezTo>
                  <a:cubicBezTo>
                    <a:pt x="11579" y="3721"/>
                    <a:pt x="11543" y="3631"/>
                    <a:pt x="11489" y="3554"/>
                  </a:cubicBezTo>
                  <a:cubicBezTo>
                    <a:pt x="11454" y="3500"/>
                    <a:pt x="11400" y="3440"/>
                    <a:pt x="11340" y="3411"/>
                  </a:cubicBezTo>
                  <a:cubicBezTo>
                    <a:pt x="11233" y="3357"/>
                    <a:pt x="11114" y="3321"/>
                    <a:pt x="11000" y="3291"/>
                  </a:cubicBezTo>
                  <a:cubicBezTo>
                    <a:pt x="10881" y="3262"/>
                    <a:pt x="10768" y="3214"/>
                    <a:pt x="10690" y="3118"/>
                  </a:cubicBezTo>
                  <a:cubicBezTo>
                    <a:pt x="10559" y="3160"/>
                    <a:pt x="10690" y="3232"/>
                    <a:pt x="10673" y="3256"/>
                  </a:cubicBezTo>
                  <a:cubicBezTo>
                    <a:pt x="10512" y="3297"/>
                    <a:pt x="10368" y="3333"/>
                    <a:pt x="10202" y="3375"/>
                  </a:cubicBezTo>
                  <a:cubicBezTo>
                    <a:pt x="10184" y="3369"/>
                    <a:pt x="10124" y="3345"/>
                    <a:pt x="10136" y="3268"/>
                  </a:cubicBezTo>
                  <a:cubicBezTo>
                    <a:pt x="10166" y="3285"/>
                    <a:pt x="10196" y="3303"/>
                    <a:pt x="10225" y="3321"/>
                  </a:cubicBezTo>
                  <a:cubicBezTo>
                    <a:pt x="10207" y="3244"/>
                    <a:pt x="10196" y="3178"/>
                    <a:pt x="10178" y="3113"/>
                  </a:cubicBezTo>
                  <a:cubicBezTo>
                    <a:pt x="10148" y="3101"/>
                    <a:pt x="10112" y="3089"/>
                    <a:pt x="10070" y="3077"/>
                  </a:cubicBezTo>
                  <a:cubicBezTo>
                    <a:pt x="10041" y="3124"/>
                    <a:pt x="10017" y="3166"/>
                    <a:pt x="10011" y="3178"/>
                  </a:cubicBezTo>
                  <a:cubicBezTo>
                    <a:pt x="9862" y="3226"/>
                    <a:pt x="9748" y="3268"/>
                    <a:pt x="9623" y="3303"/>
                  </a:cubicBezTo>
                  <a:cubicBezTo>
                    <a:pt x="9647" y="3345"/>
                    <a:pt x="9659" y="3369"/>
                    <a:pt x="9671" y="3399"/>
                  </a:cubicBezTo>
                  <a:cubicBezTo>
                    <a:pt x="9629" y="3429"/>
                    <a:pt x="9581" y="3458"/>
                    <a:pt x="9540" y="3488"/>
                  </a:cubicBezTo>
                  <a:cubicBezTo>
                    <a:pt x="9480" y="3446"/>
                    <a:pt x="9432" y="3411"/>
                    <a:pt x="9415" y="3393"/>
                  </a:cubicBezTo>
                  <a:cubicBezTo>
                    <a:pt x="9438" y="3315"/>
                    <a:pt x="9456" y="3279"/>
                    <a:pt x="9462" y="3238"/>
                  </a:cubicBezTo>
                  <a:cubicBezTo>
                    <a:pt x="9468" y="3208"/>
                    <a:pt x="9450" y="3166"/>
                    <a:pt x="9462" y="3136"/>
                  </a:cubicBezTo>
                  <a:cubicBezTo>
                    <a:pt x="9546" y="2963"/>
                    <a:pt x="9564" y="2791"/>
                    <a:pt x="9462" y="2612"/>
                  </a:cubicBezTo>
                  <a:cubicBezTo>
                    <a:pt x="9492" y="2600"/>
                    <a:pt x="9522" y="2594"/>
                    <a:pt x="9546" y="2582"/>
                  </a:cubicBezTo>
                  <a:cubicBezTo>
                    <a:pt x="9534" y="2504"/>
                    <a:pt x="9438" y="2421"/>
                    <a:pt x="9570" y="2361"/>
                  </a:cubicBezTo>
                  <a:cubicBezTo>
                    <a:pt x="9593" y="2349"/>
                    <a:pt x="9605" y="2272"/>
                    <a:pt x="9593" y="2266"/>
                  </a:cubicBezTo>
                  <a:cubicBezTo>
                    <a:pt x="9504" y="2188"/>
                    <a:pt x="9581" y="2111"/>
                    <a:pt x="9587" y="2033"/>
                  </a:cubicBezTo>
                  <a:cubicBezTo>
                    <a:pt x="9587" y="1974"/>
                    <a:pt x="9581" y="1878"/>
                    <a:pt x="9540" y="1843"/>
                  </a:cubicBezTo>
                  <a:cubicBezTo>
                    <a:pt x="9444" y="1759"/>
                    <a:pt x="9426" y="1735"/>
                    <a:pt x="9468" y="1592"/>
                  </a:cubicBezTo>
                  <a:cubicBezTo>
                    <a:pt x="9510" y="1622"/>
                    <a:pt x="9558" y="1652"/>
                    <a:pt x="9623" y="1700"/>
                  </a:cubicBezTo>
                  <a:cubicBezTo>
                    <a:pt x="9635" y="1533"/>
                    <a:pt x="9659" y="1401"/>
                    <a:pt x="9528" y="1300"/>
                  </a:cubicBezTo>
                  <a:cubicBezTo>
                    <a:pt x="9510" y="1282"/>
                    <a:pt x="9498" y="1211"/>
                    <a:pt x="9510" y="1199"/>
                  </a:cubicBezTo>
                  <a:cubicBezTo>
                    <a:pt x="9558" y="1163"/>
                    <a:pt x="9540" y="1139"/>
                    <a:pt x="9510" y="1097"/>
                  </a:cubicBezTo>
                  <a:cubicBezTo>
                    <a:pt x="9480" y="1056"/>
                    <a:pt x="9474" y="1008"/>
                    <a:pt x="9504" y="948"/>
                  </a:cubicBezTo>
                  <a:cubicBezTo>
                    <a:pt x="9540" y="877"/>
                    <a:pt x="9486" y="811"/>
                    <a:pt x="9432" y="764"/>
                  </a:cubicBezTo>
                  <a:cubicBezTo>
                    <a:pt x="9415" y="752"/>
                    <a:pt x="9379" y="764"/>
                    <a:pt x="9343" y="764"/>
                  </a:cubicBezTo>
                  <a:cubicBezTo>
                    <a:pt x="9367" y="716"/>
                    <a:pt x="9379" y="680"/>
                    <a:pt x="9397" y="650"/>
                  </a:cubicBezTo>
                  <a:cubicBezTo>
                    <a:pt x="9319" y="531"/>
                    <a:pt x="9158" y="501"/>
                    <a:pt x="9140" y="346"/>
                  </a:cubicBezTo>
                  <a:cubicBezTo>
                    <a:pt x="9134" y="340"/>
                    <a:pt x="9116" y="328"/>
                    <a:pt x="9110" y="328"/>
                  </a:cubicBezTo>
                  <a:cubicBezTo>
                    <a:pt x="9009" y="358"/>
                    <a:pt x="8914" y="215"/>
                    <a:pt x="8818" y="328"/>
                  </a:cubicBezTo>
                  <a:cubicBezTo>
                    <a:pt x="8812" y="334"/>
                    <a:pt x="8777" y="298"/>
                    <a:pt x="8759" y="304"/>
                  </a:cubicBezTo>
                  <a:cubicBezTo>
                    <a:pt x="8729" y="316"/>
                    <a:pt x="8705" y="340"/>
                    <a:pt x="8681" y="358"/>
                  </a:cubicBezTo>
                  <a:cubicBezTo>
                    <a:pt x="8628" y="316"/>
                    <a:pt x="8574" y="275"/>
                    <a:pt x="8520" y="233"/>
                  </a:cubicBezTo>
                  <a:cubicBezTo>
                    <a:pt x="8592" y="197"/>
                    <a:pt x="8651" y="173"/>
                    <a:pt x="8729" y="138"/>
                  </a:cubicBezTo>
                  <a:cubicBezTo>
                    <a:pt x="8687" y="102"/>
                    <a:pt x="8657" y="78"/>
                    <a:pt x="8639" y="66"/>
                  </a:cubicBezTo>
                  <a:cubicBezTo>
                    <a:pt x="8592" y="96"/>
                    <a:pt x="8556" y="120"/>
                    <a:pt x="8520" y="143"/>
                  </a:cubicBezTo>
                  <a:cubicBezTo>
                    <a:pt x="8473" y="78"/>
                    <a:pt x="8455" y="0"/>
                    <a:pt x="8347" y="36"/>
                  </a:cubicBezTo>
                  <a:cubicBezTo>
                    <a:pt x="8365" y="78"/>
                    <a:pt x="8383" y="114"/>
                    <a:pt x="8407" y="161"/>
                  </a:cubicBezTo>
                  <a:cubicBezTo>
                    <a:pt x="8318" y="138"/>
                    <a:pt x="8252" y="120"/>
                    <a:pt x="8174" y="108"/>
                  </a:cubicBezTo>
                  <a:cubicBezTo>
                    <a:pt x="8037" y="84"/>
                    <a:pt x="7906" y="114"/>
                    <a:pt x="7793" y="191"/>
                  </a:cubicBezTo>
                  <a:cubicBezTo>
                    <a:pt x="7775" y="203"/>
                    <a:pt x="7751" y="215"/>
                    <a:pt x="7745" y="209"/>
                  </a:cubicBezTo>
                  <a:cubicBezTo>
                    <a:pt x="7650" y="126"/>
                    <a:pt x="7590" y="233"/>
                    <a:pt x="7495" y="227"/>
                  </a:cubicBezTo>
                  <a:cubicBezTo>
                    <a:pt x="7554" y="287"/>
                    <a:pt x="7566" y="346"/>
                    <a:pt x="7531" y="406"/>
                  </a:cubicBezTo>
                  <a:cubicBezTo>
                    <a:pt x="7489" y="370"/>
                    <a:pt x="7507" y="263"/>
                    <a:pt x="7417" y="281"/>
                  </a:cubicBezTo>
                  <a:cubicBezTo>
                    <a:pt x="7387" y="322"/>
                    <a:pt x="7358" y="394"/>
                    <a:pt x="7334" y="394"/>
                  </a:cubicBezTo>
                  <a:cubicBezTo>
                    <a:pt x="7173" y="394"/>
                    <a:pt x="7066" y="537"/>
                    <a:pt x="6869" y="489"/>
                  </a:cubicBezTo>
                  <a:cubicBezTo>
                    <a:pt x="6934" y="549"/>
                    <a:pt x="6970" y="585"/>
                    <a:pt x="7006" y="620"/>
                  </a:cubicBezTo>
                  <a:cubicBezTo>
                    <a:pt x="7000" y="626"/>
                    <a:pt x="6994" y="632"/>
                    <a:pt x="6988" y="638"/>
                  </a:cubicBezTo>
                  <a:cubicBezTo>
                    <a:pt x="6922" y="609"/>
                    <a:pt x="6857" y="579"/>
                    <a:pt x="6797" y="543"/>
                  </a:cubicBezTo>
                  <a:cubicBezTo>
                    <a:pt x="6791" y="555"/>
                    <a:pt x="6785" y="561"/>
                    <a:pt x="6779" y="573"/>
                  </a:cubicBezTo>
                  <a:cubicBezTo>
                    <a:pt x="6809" y="614"/>
                    <a:pt x="6845" y="662"/>
                    <a:pt x="6881" y="704"/>
                  </a:cubicBezTo>
                  <a:cubicBezTo>
                    <a:pt x="6881" y="704"/>
                    <a:pt x="6887" y="704"/>
                    <a:pt x="6887" y="704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917" y="716"/>
                    <a:pt x="6952" y="722"/>
                    <a:pt x="6958" y="740"/>
                  </a:cubicBezTo>
                  <a:cubicBezTo>
                    <a:pt x="6970" y="781"/>
                    <a:pt x="6970" y="829"/>
                    <a:pt x="6970" y="877"/>
                  </a:cubicBezTo>
                  <a:cubicBezTo>
                    <a:pt x="6970" y="901"/>
                    <a:pt x="6958" y="942"/>
                    <a:pt x="6940" y="948"/>
                  </a:cubicBezTo>
                  <a:cubicBezTo>
                    <a:pt x="6917" y="954"/>
                    <a:pt x="6887" y="936"/>
                    <a:pt x="6833" y="924"/>
                  </a:cubicBezTo>
                  <a:cubicBezTo>
                    <a:pt x="6881" y="895"/>
                    <a:pt x="6905" y="877"/>
                    <a:pt x="6934" y="853"/>
                  </a:cubicBezTo>
                  <a:cubicBezTo>
                    <a:pt x="6922" y="805"/>
                    <a:pt x="6905" y="758"/>
                    <a:pt x="6893" y="710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881" y="710"/>
                    <a:pt x="6881" y="704"/>
                    <a:pt x="6881" y="704"/>
                  </a:cubicBezTo>
                  <a:cubicBezTo>
                    <a:pt x="6839" y="692"/>
                    <a:pt x="6797" y="680"/>
                    <a:pt x="6756" y="674"/>
                  </a:cubicBezTo>
                  <a:cubicBezTo>
                    <a:pt x="6732" y="728"/>
                    <a:pt x="6702" y="775"/>
                    <a:pt x="6684" y="823"/>
                  </a:cubicBezTo>
                  <a:cubicBezTo>
                    <a:pt x="6636" y="966"/>
                    <a:pt x="6636" y="972"/>
                    <a:pt x="6493" y="895"/>
                  </a:cubicBezTo>
                  <a:cubicBezTo>
                    <a:pt x="6493" y="889"/>
                    <a:pt x="6493" y="889"/>
                    <a:pt x="6493" y="883"/>
                  </a:cubicBezTo>
                  <a:cubicBezTo>
                    <a:pt x="6493" y="889"/>
                    <a:pt x="6487" y="889"/>
                    <a:pt x="6487" y="889"/>
                  </a:cubicBezTo>
                  <a:lnTo>
                    <a:pt x="6487" y="889"/>
                  </a:lnTo>
                  <a:lnTo>
                    <a:pt x="6493" y="895"/>
                  </a:lnTo>
                  <a:cubicBezTo>
                    <a:pt x="6469" y="913"/>
                    <a:pt x="6422" y="924"/>
                    <a:pt x="6416" y="948"/>
                  </a:cubicBezTo>
                  <a:cubicBezTo>
                    <a:pt x="6410" y="996"/>
                    <a:pt x="6416" y="1044"/>
                    <a:pt x="6422" y="1127"/>
                  </a:cubicBezTo>
                  <a:cubicBezTo>
                    <a:pt x="6291" y="1223"/>
                    <a:pt x="6291" y="1503"/>
                    <a:pt x="6034" y="1521"/>
                  </a:cubicBezTo>
                  <a:cubicBezTo>
                    <a:pt x="6016" y="1568"/>
                    <a:pt x="5998" y="1610"/>
                    <a:pt x="5980" y="1652"/>
                  </a:cubicBezTo>
                  <a:cubicBezTo>
                    <a:pt x="5975" y="1652"/>
                    <a:pt x="5975" y="1652"/>
                    <a:pt x="5969" y="1646"/>
                  </a:cubicBezTo>
                  <a:cubicBezTo>
                    <a:pt x="5975" y="1652"/>
                    <a:pt x="5975" y="1658"/>
                    <a:pt x="5975" y="1658"/>
                  </a:cubicBezTo>
                  <a:lnTo>
                    <a:pt x="5980" y="1652"/>
                  </a:lnTo>
                  <a:cubicBezTo>
                    <a:pt x="5957" y="1789"/>
                    <a:pt x="5933" y="1807"/>
                    <a:pt x="5831" y="1759"/>
                  </a:cubicBezTo>
                  <a:lnTo>
                    <a:pt x="5831" y="1759"/>
                  </a:lnTo>
                  <a:lnTo>
                    <a:pt x="5825" y="1759"/>
                  </a:lnTo>
                  <a:lnTo>
                    <a:pt x="5831" y="1765"/>
                  </a:lnTo>
                  <a:cubicBezTo>
                    <a:pt x="5790" y="1753"/>
                    <a:pt x="5748" y="1735"/>
                    <a:pt x="5706" y="1723"/>
                  </a:cubicBezTo>
                  <a:cubicBezTo>
                    <a:pt x="5688" y="1717"/>
                    <a:pt x="5670" y="1729"/>
                    <a:pt x="5629" y="1741"/>
                  </a:cubicBezTo>
                  <a:cubicBezTo>
                    <a:pt x="5682" y="1783"/>
                    <a:pt x="5718" y="1807"/>
                    <a:pt x="5760" y="1837"/>
                  </a:cubicBezTo>
                  <a:cubicBezTo>
                    <a:pt x="5742" y="1866"/>
                    <a:pt x="5718" y="1902"/>
                    <a:pt x="5694" y="1932"/>
                  </a:cubicBezTo>
                  <a:cubicBezTo>
                    <a:pt x="5724" y="1962"/>
                    <a:pt x="5748" y="1992"/>
                    <a:pt x="5772" y="2021"/>
                  </a:cubicBezTo>
                  <a:cubicBezTo>
                    <a:pt x="5712" y="2039"/>
                    <a:pt x="5670" y="2069"/>
                    <a:pt x="5623" y="2069"/>
                  </a:cubicBezTo>
                  <a:cubicBezTo>
                    <a:pt x="5581" y="2063"/>
                    <a:pt x="5533" y="2027"/>
                    <a:pt x="5486" y="2016"/>
                  </a:cubicBezTo>
                  <a:cubicBezTo>
                    <a:pt x="5468" y="2016"/>
                    <a:pt x="5438" y="2039"/>
                    <a:pt x="5426" y="2057"/>
                  </a:cubicBezTo>
                  <a:cubicBezTo>
                    <a:pt x="5402" y="2087"/>
                    <a:pt x="5390" y="2117"/>
                    <a:pt x="5372" y="2153"/>
                  </a:cubicBezTo>
                  <a:cubicBezTo>
                    <a:pt x="5587" y="2248"/>
                    <a:pt x="5611" y="2272"/>
                    <a:pt x="5575" y="2367"/>
                  </a:cubicBezTo>
                  <a:cubicBezTo>
                    <a:pt x="5515" y="2284"/>
                    <a:pt x="5456" y="2188"/>
                    <a:pt x="5337" y="2236"/>
                  </a:cubicBezTo>
                  <a:cubicBezTo>
                    <a:pt x="5301" y="2308"/>
                    <a:pt x="5271" y="2379"/>
                    <a:pt x="5229" y="2469"/>
                  </a:cubicBezTo>
                  <a:cubicBezTo>
                    <a:pt x="5319" y="2457"/>
                    <a:pt x="5396" y="2445"/>
                    <a:pt x="5474" y="2433"/>
                  </a:cubicBezTo>
                  <a:cubicBezTo>
                    <a:pt x="5456" y="2385"/>
                    <a:pt x="5438" y="2355"/>
                    <a:pt x="5420" y="2308"/>
                  </a:cubicBezTo>
                  <a:cubicBezTo>
                    <a:pt x="5575" y="2385"/>
                    <a:pt x="5462" y="2498"/>
                    <a:pt x="5486" y="2588"/>
                  </a:cubicBezTo>
                  <a:cubicBezTo>
                    <a:pt x="5492" y="2606"/>
                    <a:pt x="5450" y="2659"/>
                    <a:pt x="5414" y="2671"/>
                  </a:cubicBezTo>
                  <a:cubicBezTo>
                    <a:pt x="5337" y="2719"/>
                    <a:pt x="5301" y="2791"/>
                    <a:pt x="5289" y="2868"/>
                  </a:cubicBezTo>
                  <a:cubicBezTo>
                    <a:pt x="5265" y="2981"/>
                    <a:pt x="5211" y="3065"/>
                    <a:pt x="5140" y="3148"/>
                  </a:cubicBezTo>
                  <a:cubicBezTo>
                    <a:pt x="5122" y="3172"/>
                    <a:pt x="5134" y="3208"/>
                    <a:pt x="5128" y="3238"/>
                  </a:cubicBezTo>
                  <a:cubicBezTo>
                    <a:pt x="5164" y="3238"/>
                    <a:pt x="5205" y="3244"/>
                    <a:pt x="5241" y="3232"/>
                  </a:cubicBezTo>
                  <a:cubicBezTo>
                    <a:pt x="5259" y="3226"/>
                    <a:pt x="5271" y="3184"/>
                    <a:pt x="5289" y="3160"/>
                  </a:cubicBezTo>
                  <a:cubicBezTo>
                    <a:pt x="5295" y="3166"/>
                    <a:pt x="5301" y="3166"/>
                    <a:pt x="5313" y="3172"/>
                  </a:cubicBezTo>
                  <a:cubicBezTo>
                    <a:pt x="5301" y="3232"/>
                    <a:pt x="5295" y="3291"/>
                    <a:pt x="5283" y="3351"/>
                  </a:cubicBezTo>
                  <a:cubicBezTo>
                    <a:pt x="5450" y="3363"/>
                    <a:pt x="5313" y="3220"/>
                    <a:pt x="5414" y="3178"/>
                  </a:cubicBezTo>
                  <a:cubicBezTo>
                    <a:pt x="5450" y="3184"/>
                    <a:pt x="5515" y="3190"/>
                    <a:pt x="5575" y="3196"/>
                  </a:cubicBezTo>
                  <a:lnTo>
                    <a:pt x="5575" y="3196"/>
                  </a:lnTo>
                  <a:cubicBezTo>
                    <a:pt x="5533" y="3166"/>
                    <a:pt x="5492" y="3142"/>
                    <a:pt x="5432" y="3107"/>
                  </a:cubicBezTo>
                  <a:cubicBezTo>
                    <a:pt x="5486" y="3077"/>
                    <a:pt x="5515" y="3059"/>
                    <a:pt x="5563" y="3029"/>
                  </a:cubicBezTo>
                  <a:cubicBezTo>
                    <a:pt x="5569" y="3095"/>
                    <a:pt x="5575" y="3142"/>
                    <a:pt x="5575" y="3190"/>
                  </a:cubicBezTo>
                  <a:lnTo>
                    <a:pt x="5575" y="3190"/>
                  </a:lnTo>
                  <a:lnTo>
                    <a:pt x="5575" y="3196"/>
                  </a:lnTo>
                  <a:cubicBezTo>
                    <a:pt x="5557" y="3202"/>
                    <a:pt x="5527" y="3208"/>
                    <a:pt x="5521" y="3226"/>
                  </a:cubicBezTo>
                  <a:cubicBezTo>
                    <a:pt x="5462" y="3357"/>
                    <a:pt x="5414" y="3488"/>
                    <a:pt x="5414" y="3637"/>
                  </a:cubicBezTo>
                  <a:cubicBezTo>
                    <a:pt x="5414" y="3679"/>
                    <a:pt x="5390" y="3721"/>
                    <a:pt x="5372" y="3762"/>
                  </a:cubicBezTo>
                  <a:cubicBezTo>
                    <a:pt x="5354" y="3792"/>
                    <a:pt x="5301" y="3816"/>
                    <a:pt x="5307" y="3840"/>
                  </a:cubicBezTo>
                  <a:cubicBezTo>
                    <a:pt x="5313" y="3947"/>
                    <a:pt x="5223" y="4019"/>
                    <a:pt x="5211" y="4120"/>
                  </a:cubicBezTo>
                  <a:cubicBezTo>
                    <a:pt x="5199" y="4215"/>
                    <a:pt x="5098" y="4305"/>
                    <a:pt x="5170" y="4412"/>
                  </a:cubicBezTo>
                  <a:cubicBezTo>
                    <a:pt x="5056" y="4478"/>
                    <a:pt x="5104" y="4591"/>
                    <a:pt x="5092" y="4681"/>
                  </a:cubicBezTo>
                  <a:cubicBezTo>
                    <a:pt x="5092" y="4698"/>
                    <a:pt x="5080" y="4722"/>
                    <a:pt x="5068" y="4728"/>
                  </a:cubicBezTo>
                  <a:cubicBezTo>
                    <a:pt x="4991" y="4770"/>
                    <a:pt x="4991" y="4847"/>
                    <a:pt x="4973" y="4913"/>
                  </a:cubicBezTo>
                  <a:cubicBezTo>
                    <a:pt x="4943" y="5026"/>
                    <a:pt x="4913" y="5140"/>
                    <a:pt x="4878" y="5253"/>
                  </a:cubicBezTo>
                  <a:cubicBezTo>
                    <a:pt x="4866" y="5295"/>
                    <a:pt x="4824" y="5342"/>
                    <a:pt x="4824" y="5384"/>
                  </a:cubicBezTo>
                  <a:cubicBezTo>
                    <a:pt x="4836" y="5593"/>
                    <a:pt x="4740" y="5783"/>
                    <a:pt x="4711" y="5992"/>
                  </a:cubicBezTo>
                  <a:cubicBezTo>
                    <a:pt x="4699" y="6070"/>
                    <a:pt x="4663" y="6135"/>
                    <a:pt x="4550" y="6135"/>
                  </a:cubicBezTo>
                  <a:cubicBezTo>
                    <a:pt x="4639" y="6213"/>
                    <a:pt x="4705" y="6302"/>
                    <a:pt x="4657" y="6392"/>
                  </a:cubicBezTo>
                  <a:cubicBezTo>
                    <a:pt x="4609" y="6481"/>
                    <a:pt x="4627" y="6529"/>
                    <a:pt x="4734" y="6594"/>
                  </a:cubicBezTo>
                  <a:cubicBezTo>
                    <a:pt x="4627" y="6576"/>
                    <a:pt x="4562" y="6570"/>
                    <a:pt x="4472" y="6559"/>
                  </a:cubicBezTo>
                  <a:cubicBezTo>
                    <a:pt x="4514" y="6606"/>
                    <a:pt x="4550" y="6642"/>
                    <a:pt x="4573" y="6678"/>
                  </a:cubicBezTo>
                  <a:cubicBezTo>
                    <a:pt x="4544" y="6690"/>
                    <a:pt x="4508" y="6702"/>
                    <a:pt x="4460" y="6719"/>
                  </a:cubicBezTo>
                  <a:cubicBezTo>
                    <a:pt x="4514" y="6749"/>
                    <a:pt x="4544" y="6767"/>
                    <a:pt x="4609" y="6809"/>
                  </a:cubicBezTo>
                  <a:cubicBezTo>
                    <a:pt x="4538" y="6833"/>
                    <a:pt x="4502" y="6839"/>
                    <a:pt x="4466" y="6851"/>
                  </a:cubicBezTo>
                  <a:cubicBezTo>
                    <a:pt x="4454" y="6857"/>
                    <a:pt x="4448" y="6875"/>
                    <a:pt x="4430" y="6898"/>
                  </a:cubicBezTo>
                  <a:cubicBezTo>
                    <a:pt x="4478" y="6916"/>
                    <a:pt x="4514" y="6928"/>
                    <a:pt x="4556" y="6934"/>
                  </a:cubicBezTo>
                  <a:cubicBezTo>
                    <a:pt x="4556" y="6982"/>
                    <a:pt x="4562" y="7030"/>
                    <a:pt x="4562" y="7089"/>
                  </a:cubicBezTo>
                  <a:cubicBezTo>
                    <a:pt x="4663" y="7053"/>
                    <a:pt x="4675" y="7101"/>
                    <a:pt x="4663" y="7179"/>
                  </a:cubicBezTo>
                  <a:lnTo>
                    <a:pt x="4377" y="7179"/>
                  </a:lnTo>
                  <a:cubicBezTo>
                    <a:pt x="4424" y="7232"/>
                    <a:pt x="4454" y="7262"/>
                    <a:pt x="4502" y="7310"/>
                  </a:cubicBezTo>
                  <a:cubicBezTo>
                    <a:pt x="4401" y="7328"/>
                    <a:pt x="4323" y="7345"/>
                    <a:pt x="4240" y="7363"/>
                  </a:cubicBezTo>
                  <a:cubicBezTo>
                    <a:pt x="4234" y="7256"/>
                    <a:pt x="4198" y="7202"/>
                    <a:pt x="4144" y="7202"/>
                  </a:cubicBezTo>
                  <a:cubicBezTo>
                    <a:pt x="4150" y="7304"/>
                    <a:pt x="4156" y="7405"/>
                    <a:pt x="4168" y="7518"/>
                  </a:cubicBezTo>
                  <a:cubicBezTo>
                    <a:pt x="4120" y="7506"/>
                    <a:pt x="4073" y="7501"/>
                    <a:pt x="4031" y="7489"/>
                  </a:cubicBezTo>
                  <a:cubicBezTo>
                    <a:pt x="4013" y="7530"/>
                    <a:pt x="4001" y="7560"/>
                    <a:pt x="3989" y="7596"/>
                  </a:cubicBezTo>
                  <a:cubicBezTo>
                    <a:pt x="3947" y="7590"/>
                    <a:pt x="3918" y="7590"/>
                    <a:pt x="3882" y="7584"/>
                  </a:cubicBezTo>
                  <a:cubicBezTo>
                    <a:pt x="3846" y="7632"/>
                    <a:pt x="3810" y="7679"/>
                    <a:pt x="3775" y="7727"/>
                  </a:cubicBezTo>
                  <a:cubicBezTo>
                    <a:pt x="3590" y="7685"/>
                    <a:pt x="3482" y="7858"/>
                    <a:pt x="3310" y="7864"/>
                  </a:cubicBezTo>
                  <a:cubicBezTo>
                    <a:pt x="3369" y="7948"/>
                    <a:pt x="3417" y="8007"/>
                    <a:pt x="3476" y="8085"/>
                  </a:cubicBezTo>
                  <a:cubicBezTo>
                    <a:pt x="3566" y="7989"/>
                    <a:pt x="3733" y="8007"/>
                    <a:pt x="3739" y="7846"/>
                  </a:cubicBezTo>
                  <a:cubicBezTo>
                    <a:pt x="3798" y="7864"/>
                    <a:pt x="3852" y="7882"/>
                    <a:pt x="3924" y="7906"/>
                  </a:cubicBezTo>
                  <a:cubicBezTo>
                    <a:pt x="3918" y="7864"/>
                    <a:pt x="3912" y="7852"/>
                    <a:pt x="3912" y="7840"/>
                  </a:cubicBezTo>
                  <a:cubicBezTo>
                    <a:pt x="3912" y="7816"/>
                    <a:pt x="3918" y="7793"/>
                    <a:pt x="3918" y="7769"/>
                  </a:cubicBezTo>
                  <a:cubicBezTo>
                    <a:pt x="3942" y="7775"/>
                    <a:pt x="3965" y="7781"/>
                    <a:pt x="3983" y="7799"/>
                  </a:cubicBezTo>
                  <a:cubicBezTo>
                    <a:pt x="4013" y="7834"/>
                    <a:pt x="4037" y="7876"/>
                    <a:pt x="4073" y="7936"/>
                  </a:cubicBezTo>
                  <a:cubicBezTo>
                    <a:pt x="3995" y="7948"/>
                    <a:pt x="3942" y="7960"/>
                    <a:pt x="3888" y="7972"/>
                  </a:cubicBezTo>
                  <a:cubicBezTo>
                    <a:pt x="3876" y="8007"/>
                    <a:pt x="3870" y="8049"/>
                    <a:pt x="3852" y="8121"/>
                  </a:cubicBezTo>
                  <a:cubicBezTo>
                    <a:pt x="3816" y="8049"/>
                    <a:pt x="3798" y="8013"/>
                    <a:pt x="3781" y="7972"/>
                  </a:cubicBezTo>
                  <a:cubicBezTo>
                    <a:pt x="3769" y="7972"/>
                    <a:pt x="3757" y="7972"/>
                    <a:pt x="3739" y="7972"/>
                  </a:cubicBezTo>
                  <a:cubicBezTo>
                    <a:pt x="3733" y="8031"/>
                    <a:pt x="3721" y="8091"/>
                    <a:pt x="3709" y="8162"/>
                  </a:cubicBezTo>
                  <a:cubicBezTo>
                    <a:pt x="3673" y="8127"/>
                    <a:pt x="3637" y="8097"/>
                    <a:pt x="3590" y="8049"/>
                  </a:cubicBezTo>
                  <a:cubicBezTo>
                    <a:pt x="3548" y="8127"/>
                    <a:pt x="3506" y="8192"/>
                    <a:pt x="3465" y="8270"/>
                  </a:cubicBezTo>
                  <a:cubicBezTo>
                    <a:pt x="3298" y="8240"/>
                    <a:pt x="3137" y="8282"/>
                    <a:pt x="3035" y="8460"/>
                  </a:cubicBezTo>
                  <a:cubicBezTo>
                    <a:pt x="2994" y="8442"/>
                    <a:pt x="2958" y="8425"/>
                    <a:pt x="2934" y="8413"/>
                  </a:cubicBezTo>
                  <a:cubicBezTo>
                    <a:pt x="2946" y="8341"/>
                    <a:pt x="2964" y="8282"/>
                    <a:pt x="2982" y="8192"/>
                  </a:cubicBezTo>
                  <a:cubicBezTo>
                    <a:pt x="3047" y="8204"/>
                    <a:pt x="3119" y="8222"/>
                    <a:pt x="3196" y="8234"/>
                  </a:cubicBezTo>
                  <a:lnTo>
                    <a:pt x="3196" y="8138"/>
                  </a:lnTo>
                  <a:cubicBezTo>
                    <a:pt x="3256" y="8121"/>
                    <a:pt x="3298" y="8109"/>
                    <a:pt x="3369" y="8091"/>
                  </a:cubicBezTo>
                  <a:cubicBezTo>
                    <a:pt x="3304" y="8037"/>
                    <a:pt x="3262" y="7995"/>
                    <a:pt x="3226" y="7960"/>
                  </a:cubicBezTo>
                  <a:cubicBezTo>
                    <a:pt x="3125" y="8013"/>
                    <a:pt x="3029" y="8055"/>
                    <a:pt x="2946" y="8109"/>
                  </a:cubicBezTo>
                  <a:cubicBezTo>
                    <a:pt x="2785" y="8210"/>
                    <a:pt x="2636" y="8335"/>
                    <a:pt x="2445" y="8383"/>
                  </a:cubicBezTo>
                  <a:cubicBezTo>
                    <a:pt x="2403" y="8395"/>
                    <a:pt x="2356" y="8460"/>
                    <a:pt x="2338" y="8514"/>
                  </a:cubicBezTo>
                  <a:cubicBezTo>
                    <a:pt x="2308" y="8592"/>
                    <a:pt x="2344" y="8657"/>
                    <a:pt x="2421" y="8699"/>
                  </a:cubicBezTo>
                  <a:cubicBezTo>
                    <a:pt x="2552" y="8645"/>
                    <a:pt x="2588" y="8472"/>
                    <a:pt x="2743" y="8460"/>
                  </a:cubicBezTo>
                  <a:cubicBezTo>
                    <a:pt x="2797" y="8460"/>
                    <a:pt x="2862" y="8442"/>
                    <a:pt x="2886" y="8466"/>
                  </a:cubicBezTo>
                  <a:cubicBezTo>
                    <a:pt x="2922" y="8502"/>
                    <a:pt x="2922" y="8568"/>
                    <a:pt x="2940" y="8645"/>
                  </a:cubicBezTo>
                  <a:cubicBezTo>
                    <a:pt x="2803" y="8603"/>
                    <a:pt x="2737" y="8651"/>
                    <a:pt x="2695" y="8747"/>
                  </a:cubicBezTo>
                  <a:cubicBezTo>
                    <a:pt x="2695" y="8711"/>
                    <a:pt x="2695" y="8675"/>
                    <a:pt x="2690" y="8639"/>
                  </a:cubicBezTo>
                  <a:cubicBezTo>
                    <a:pt x="2654" y="8669"/>
                    <a:pt x="2630" y="8705"/>
                    <a:pt x="2600" y="8717"/>
                  </a:cubicBezTo>
                  <a:cubicBezTo>
                    <a:pt x="2511" y="8747"/>
                    <a:pt x="2517" y="8800"/>
                    <a:pt x="2546" y="8872"/>
                  </a:cubicBezTo>
                  <a:cubicBezTo>
                    <a:pt x="2546" y="8878"/>
                    <a:pt x="2534" y="8890"/>
                    <a:pt x="2529" y="8902"/>
                  </a:cubicBezTo>
                  <a:cubicBezTo>
                    <a:pt x="2487" y="8890"/>
                    <a:pt x="2445" y="8878"/>
                    <a:pt x="2397" y="8866"/>
                  </a:cubicBezTo>
                  <a:cubicBezTo>
                    <a:pt x="2350" y="8908"/>
                    <a:pt x="2344" y="9003"/>
                    <a:pt x="2248" y="8973"/>
                  </a:cubicBezTo>
                  <a:cubicBezTo>
                    <a:pt x="2236" y="8967"/>
                    <a:pt x="2213" y="9009"/>
                    <a:pt x="2195" y="9027"/>
                  </a:cubicBezTo>
                  <a:cubicBezTo>
                    <a:pt x="2177" y="9051"/>
                    <a:pt x="2165" y="9092"/>
                    <a:pt x="2153" y="9092"/>
                  </a:cubicBezTo>
                  <a:cubicBezTo>
                    <a:pt x="2046" y="9080"/>
                    <a:pt x="2117" y="9194"/>
                    <a:pt x="2063" y="9218"/>
                  </a:cubicBezTo>
                  <a:cubicBezTo>
                    <a:pt x="2022" y="9206"/>
                    <a:pt x="1992" y="9176"/>
                    <a:pt x="1932" y="9229"/>
                  </a:cubicBezTo>
                  <a:cubicBezTo>
                    <a:pt x="1837" y="9307"/>
                    <a:pt x="1748" y="9402"/>
                    <a:pt x="1622" y="9426"/>
                  </a:cubicBezTo>
                  <a:cubicBezTo>
                    <a:pt x="1628" y="9474"/>
                    <a:pt x="1634" y="9504"/>
                    <a:pt x="1640" y="9545"/>
                  </a:cubicBezTo>
                  <a:cubicBezTo>
                    <a:pt x="1587" y="9522"/>
                    <a:pt x="1551" y="9498"/>
                    <a:pt x="1509" y="9474"/>
                  </a:cubicBezTo>
                  <a:cubicBezTo>
                    <a:pt x="1503" y="9528"/>
                    <a:pt x="1491" y="9605"/>
                    <a:pt x="1485" y="9605"/>
                  </a:cubicBezTo>
                  <a:cubicBezTo>
                    <a:pt x="1396" y="9605"/>
                    <a:pt x="1408" y="9665"/>
                    <a:pt x="1408" y="9724"/>
                  </a:cubicBezTo>
                  <a:cubicBezTo>
                    <a:pt x="1354" y="9718"/>
                    <a:pt x="1306" y="9712"/>
                    <a:pt x="1265" y="9706"/>
                  </a:cubicBezTo>
                  <a:lnTo>
                    <a:pt x="1265" y="9414"/>
                  </a:lnTo>
                  <a:cubicBezTo>
                    <a:pt x="1288" y="9432"/>
                    <a:pt x="1312" y="9444"/>
                    <a:pt x="1342" y="9468"/>
                  </a:cubicBezTo>
                  <a:cubicBezTo>
                    <a:pt x="1354" y="9426"/>
                    <a:pt x="1366" y="9390"/>
                    <a:pt x="1384" y="9337"/>
                  </a:cubicBezTo>
                  <a:cubicBezTo>
                    <a:pt x="1294" y="9355"/>
                    <a:pt x="1217" y="9367"/>
                    <a:pt x="1145" y="9373"/>
                  </a:cubicBezTo>
                  <a:cubicBezTo>
                    <a:pt x="1139" y="9468"/>
                    <a:pt x="1133" y="9557"/>
                    <a:pt x="1127" y="9647"/>
                  </a:cubicBezTo>
                  <a:cubicBezTo>
                    <a:pt x="1080" y="9641"/>
                    <a:pt x="1032" y="9623"/>
                    <a:pt x="996" y="9635"/>
                  </a:cubicBezTo>
                  <a:cubicBezTo>
                    <a:pt x="955" y="9653"/>
                    <a:pt x="913" y="9689"/>
                    <a:pt x="853" y="9724"/>
                  </a:cubicBezTo>
                  <a:cubicBezTo>
                    <a:pt x="913" y="9754"/>
                    <a:pt x="955" y="9772"/>
                    <a:pt x="996" y="9796"/>
                  </a:cubicBezTo>
                  <a:cubicBezTo>
                    <a:pt x="984" y="9850"/>
                    <a:pt x="967" y="9909"/>
                    <a:pt x="955" y="9957"/>
                  </a:cubicBezTo>
                  <a:cubicBezTo>
                    <a:pt x="817" y="9981"/>
                    <a:pt x="811" y="9879"/>
                    <a:pt x="788" y="9802"/>
                  </a:cubicBezTo>
                  <a:cubicBezTo>
                    <a:pt x="656" y="9867"/>
                    <a:pt x="710" y="9993"/>
                    <a:pt x="674" y="10076"/>
                  </a:cubicBezTo>
                  <a:cubicBezTo>
                    <a:pt x="704" y="10100"/>
                    <a:pt x="728" y="10118"/>
                    <a:pt x="770" y="10142"/>
                  </a:cubicBezTo>
                  <a:cubicBezTo>
                    <a:pt x="645" y="10189"/>
                    <a:pt x="531" y="10076"/>
                    <a:pt x="400" y="10165"/>
                  </a:cubicBezTo>
                  <a:cubicBezTo>
                    <a:pt x="454" y="10183"/>
                    <a:pt x="484" y="10189"/>
                    <a:pt x="507" y="10201"/>
                  </a:cubicBezTo>
                  <a:cubicBezTo>
                    <a:pt x="537" y="10219"/>
                    <a:pt x="567" y="10231"/>
                    <a:pt x="597" y="10249"/>
                  </a:cubicBezTo>
                  <a:cubicBezTo>
                    <a:pt x="597" y="10255"/>
                    <a:pt x="597" y="10267"/>
                    <a:pt x="591" y="10273"/>
                  </a:cubicBezTo>
                  <a:cubicBezTo>
                    <a:pt x="525" y="10267"/>
                    <a:pt x="460" y="10255"/>
                    <a:pt x="400" y="10249"/>
                  </a:cubicBezTo>
                  <a:cubicBezTo>
                    <a:pt x="382" y="10332"/>
                    <a:pt x="370" y="10410"/>
                    <a:pt x="352" y="10487"/>
                  </a:cubicBezTo>
                  <a:cubicBezTo>
                    <a:pt x="317" y="10493"/>
                    <a:pt x="275" y="10505"/>
                    <a:pt x="203" y="10517"/>
                  </a:cubicBezTo>
                  <a:cubicBezTo>
                    <a:pt x="251" y="10547"/>
                    <a:pt x="269" y="10559"/>
                    <a:pt x="287" y="10571"/>
                  </a:cubicBezTo>
                  <a:cubicBezTo>
                    <a:pt x="305" y="10583"/>
                    <a:pt x="329" y="10601"/>
                    <a:pt x="352" y="10613"/>
                  </a:cubicBezTo>
                  <a:cubicBezTo>
                    <a:pt x="269" y="10625"/>
                    <a:pt x="203" y="10636"/>
                    <a:pt x="120" y="10648"/>
                  </a:cubicBezTo>
                  <a:cubicBezTo>
                    <a:pt x="185" y="10690"/>
                    <a:pt x="233" y="10714"/>
                    <a:pt x="275" y="10744"/>
                  </a:cubicBezTo>
                  <a:cubicBezTo>
                    <a:pt x="287" y="10756"/>
                    <a:pt x="305" y="10786"/>
                    <a:pt x="305" y="10803"/>
                  </a:cubicBezTo>
                  <a:cubicBezTo>
                    <a:pt x="305" y="10929"/>
                    <a:pt x="299" y="11060"/>
                    <a:pt x="293" y="11173"/>
                  </a:cubicBezTo>
                  <a:cubicBezTo>
                    <a:pt x="209" y="11215"/>
                    <a:pt x="138" y="11251"/>
                    <a:pt x="60" y="11286"/>
                  </a:cubicBezTo>
                  <a:cubicBezTo>
                    <a:pt x="90" y="11376"/>
                    <a:pt x="108" y="11441"/>
                    <a:pt x="126" y="11501"/>
                  </a:cubicBezTo>
                  <a:cubicBezTo>
                    <a:pt x="203" y="11453"/>
                    <a:pt x="156" y="11328"/>
                    <a:pt x="287" y="11286"/>
                  </a:cubicBezTo>
                  <a:lnTo>
                    <a:pt x="287" y="11680"/>
                  </a:lnTo>
                  <a:cubicBezTo>
                    <a:pt x="239" y="11710"/>
                    <a:pt x="180" y="11751"/>
                    <a:pt x="108" y="11799"/>
                  </a:cubicBezTo>
                  <a:cubicBezTo>
                    <a:pt x="174" y="11900"/>
                    <a:pt x="233" y="12002"/>
                    <a:pt x="233" y="12133"/>
                  </a:cubicBezTo>
                  <a:cubicBezTo>
                    <a:pt x="233" y="12169"/>
                    <a:pt x="293" y="12199"/>
                    <a:pt x="311" y="12222"/>
                  </a:cubicBezTo>
                  <a:cubicBezTo>
                    <a:pt x="317" y="12300"/>
                    <a:pt x="323" y="12371"/>
                    <a:pt x="329" y="12449"/>
                  </a:cubicBezTo>
                  <a:cubicBezTo>
                    <a:pt x="299" y="12473"/>
                    <a:pt x="263" y="12503"/>
                    <a:pt x="227" y="12532"/>
                  </a:cubicBezTo>
                  <a:cubicBezTo>
                    <a:pt x="174" y="12395"/>
                    <a:pt x="150" y="12371"/>
                    <a:pt x="78" y="12395"/>
                  </a:cubicBezTo>
                  <a:cubicBezTo>
                    <a:pt x="48" y="12401"/>
                    <a:pt x="30" y="12437"/>
                    <a:pt x="1" y="12467"/>
                  </a:cubicBezTo>
                  <a:cubicBezTo>
                    <a:pt x="60" y="12497"/>
                    <a:pt x="108" y="12514"/>
                    <a:pt x="144" y="12538"/>
                  </a:cubicBezTo>
                  <a:cubicBezTo>
                    <a:pt x="126" y="12574"/>
                    <a:pt x="114" y="12604"/>
                    <a:pt x="102" y="12628"/>
                  </a:cubicBezTo>
                  <a:cubicBezTo>
                    <a:pt x="168" y="12640"/>
                    <a:pt x="221" y="12646"/>
                    <a:pt x="287" y="12658"/>
                  </a:cubicBezTo>
                  <a:cubicBezTo>
                    <a:pt x="245" y="12693"/>
                    <a:pt x="221" y="12711"/>
                    <a:pt x="191" y="12735"/>
                  </a:cubicBezTo>
                  <a:cubicBezTo>
                    <a:pt x="341" y="12801"/>
                    <a:pt x="406" y="12938"/>
                    <a:pt x="478" y="13069"/>
                  </a:cubicBezTo>
                  <a:cubicBezTo>
                    <a:pt x="549" y="13194"/>
                    <a:pt x="573" y="13361"/>
                    <a:pt x="740" y="13421"/>
                  </a:cubicBezTo>
                  <a:cubicBezTo>
                    <a:pt x="770" y="13427"/>
                    <a:pt x="782" y="13474"/>
                    <a:pt x="806" y="13498"/>
                  </a:cubicBezTo>
                  <a:cubicBezTo>
                    <a:pt x="847" y="13546"/>
                    <a:pt x="889" y="13606"/>
                    <a:pt x="937" y="13617"/>
                  </a:cubicBezTo>
                  <a:cubicBezTo>
                    <a:pt x="1020" y="13641"/>
                    <a:pt x="1056" y="13683"/>
                    <a:pt x="1074" y="13761"/>
                  </a:cubicBezTo>
                  <a:cubicBezTo>
                    <a:pt x="1092" y="13820"/>
                    <a:pt x="1223" y="13796"/>
                    <a:pt x="1205" y="13910"/>
                  </a:cubicBezTo>
                  <a:cubicBezTo>
                    <a:pt x="1205" y="13922"/>
                    <a:pt x="1288" y="13951"/>
                    <a:pt x="1330" y="13975"/>
                  </a:cubicBezTo>
                  <a:cubicBezTo>
                    <a:pt x="1414" y="14023"/>
                    <a:pt x="1390" y="14178"/>
                    <a:pt x="1557" y="14172"/>
                  </a:cubicBezTo>
                  <a:cubicBezTo>
                    <a:pt x="1581" y="14112"/>
                    <a:pt x="1604" y="14023"/>
                    <a:pt x="1718" y="14077"/>
                  </a:cubicBezTo>
                  <a:cubicBezTo>
                    <a:pt x="1700" y="14124"/>
                    <a:pt x="1676" y="14172"/>
                    <a:pt x="1658" y="14220"/>
                  </a:cubicBezTo>
                  <a:lnTo>
                    <a:pt x="1545" y="14220"/>
                  </a:lnTo>
                  <a:lnTo>
                    <a:pt x="1545" y="14243"/>
                  </a:lnTo>
                  <a:cubicBezTo>
                    <a:pt x="1598" y="14267"/>
                    <a:pt x="1652" y="14285"/>
                    <a:pt x="1712" y="14309"/>
                  </a:cubicBezTo>
                  <a:cubicBezTo>
                    <a:pt x="1694" y="14446"/>
                    <a:pt x="1885" y="14470"/>
                    <a:pt x="1891" y="14613"/>
                  </a:cubicBezTo>
                  <a:cubicBezTo>
                    <a:pt x="2010" y="14643"/>
                    <a:pt x="2129" y="14679"/>
                    <a:pt x="2242" y="14708"/>
                  </a:cubicBezTo>
                  <a:cubicBezTo>
                    <a:pt x="2254" y="14774"/>
                    <a:pt x="2260" y="14840"/>
                    <a:pt x="2266" y="14905"/>
                  </a:cubicBezTo>
                  <a:cubicBezTo>
                    <a:pt x="2385" y="14905"/>
                    <a:pt x="2493" y="14881"/>
                    <a:pt x="2576" y="14977"/>
                  </a:cubicBezTo>
                  <a:cubicBezTo>
                    <a:pt x="2552" y="15013"/>
                    <a:pt x="2529" y="15042"/>
                    <a:pt x="2511" y="15078"/>
                  </a:cubicBezTo>
                  <a:cubicBezTo>
                    <a:pt x="2529" y="15108"/>
                    <a:pt x="2546" y="15138"/>
                    <a:pt x="2576" y="15191"/>
                  </a:cubicBezTo>
                  <a:lnTo>
                    <a:pt x="2344" y="15191"/>
                  </a:lnTo>
                  <a:cubicBezTo>
                    <a:pt x="2368" y="15233"/>
                    <a:pt x="2385" y="15257"/>
                    <a:pt x="2403" y="15293"/>
                  </a:cubicBezTo>
                  <a:cubicBezTo>
                    <a:pt x="2368" y="15311"/>
                    <a:pt x="2332" y="15323"/>
                    <a:pt x="2290" y="15340"/>
                  </a:cubicBezTo>
                  <a:cubicBezTo>
                    <a:pt x="2302" y="15382"/>
                    <a:pt x="2314" y="15412"/>
                    <a:pt x="2326" y="15454"/>
                  </a:cubicBezTo>
                  <a:cubicBezTo>
                    <a:pt x="2260" y="15442"/>
                    <a:pt x="2207" y="15436"/>
                    <a:pt x="2123" y="15430"/>
                  </a:cubicBezTo>
                  <a:cubicBezTo>
                    <a:pt x="2213" y="15490"/>
                    <a:pt x="2266" y="15525"/>
                    <a:pt x="2350" y="15579"/>
                  </a:cubicBezTo>
                  <a:cubicBezTo>
                    <a:pt x="2236" y="15573"/>
                    <a:pt x="2159" y="15567"/>
                    <a:pt x="2058" y="15555"/>
                  </a:cubicBezTo>
                  <a:cubicBezTo>
                    <a:pt x="2093" y="15621"/>
                    <a:pt x="2111" y="15650"/>
                    <a:pt x="2135" y="15686"/>
                  </a:cubicBezTo>
                  <a:cubicBezTo>
                    <a:pt x="2075" y="15698"/>
                    <a:pt x="2022" y="15704"/>
                    <a:pt x="1938" y="15716"/>
                  </a:cubicBezTo>
                  <a:cubicBezTo>
                    <a:pt x="2010" y="15764"/>
                    <a:pt x="2052" y="15794"/>
                    <a:pt x="2123" y="15841"/>
                  </a:cubicBezTo>
                  <a:cubicBezTo>
                    <a:pt x="2052" y="15835"/>
                    <a:pt x="2010" y="15829"/>
                    <a:pt x="1968" y="15829"/>
                  </a:cubicBezTo>
                  <a:cubicBezTo>
                    <a:pt x="1926" y="15829"/>
                    <a:pt x="1885" y="15829"/>
                    <a:pt x="1819" y="15829"/>
                  </a:cubicBezTo>
                  <a:cubicBezTo>
                    <a:pt x="1855" y="15883"/>
                    <a:pt x="1879" y="15913"/>
                    <a:pt x="1903" y="15955"/>
                  </a:cubicBezTo>
                  <a:lnTo>
                    <a:pt x="1748" y="15955"/>
                  </a:lnTo>
                  <a:cubicBezTo>
                    <a:pt x="1789" y="16098"/>
                    <a:pt x="1724" y="16193"/>
                    <a:pt x="1569" y="16235"/>
                  </a:cubicBezTo>
                  <a:cubicBezTo>
                    <a:pt x="1575" y="16259"/>
                    <a:pt x="1575" y="16288"/>
                    <a:pt x="1581" y="16312"/>
                  </a:cubicBezTo>
                  <a:cubicBezTo>
                    <a:pt x="1539" y="16318"/>
                    <a:pt x="1503" y="16324"/>
                    <a:pt x="1467" y="16330"/>
                  </a:cubicBezTo>
                  <a:cubicBezTo>
                    <a:pt x="1473" y="16360"/>
                    <a:pt x="1473" y="16390"/>
                    <a:pt x="1485" y="16431"/>
                  </a:cubicBezTo>
                  <a:cubicBezTo>
                    <a:pt x="1330" y="16390"/>
                    <a:pt x="1390" y="16634"/>
                    <a:pt x="1211" y="16575"/>
                  </a:cubicBezTo>
                  <a:cubicBezTo>
                    <a:pt x="1259" y="16622"/>
                    <a:pt x="1277" y="16646"/>
                    <a:pt x="1306" y="16676"/>
                  </a:cubicBezTo>
                  <a:lnTo>
                    <a:pt x="1139" y="16676"/>
                  </a:lnTo>
                  <a:lnTo>
                    <a:pt x="1139" y="16783"/>
                  </a:lnTo>
                  <a:cubicBezTo>
                    <a:pt x="1086" y="16789"/>
                    <a:pt x="1032" y="16801"/>
                    <a:pt x="972" y="16807"/>
                  </a:cubicBezTo>
                  <a:cubicBezTo>
                    <a:pt x="984" y="16855"/>
                    <a:pt x="990" y="16885"/>
                    <a:pt x="996" y="16932"/>
                  </a:cubicBezTo>
                  <a:cubicBezTo>
                    <a:pt x="949" y="16914"/>
                    <a:pt x="907" y="16902"/>
                    <a:pt x="853" y="16885"/>
                  </a:cubicBezTo>
                  <a:cubicBezTo>
                    <a:pt x="829" y="16956"/>
                    <a:pt x="811" y="17016"/>
                    <a:pt x="794" y="17081"/>
                  </a:cubicBezTo>
                  <a:cubicBezTo>
                    <a:pt x="776" y="17159"/>
                    <a:pt x="704" y="17290"/>
                    <a:pt x="656" y="17379"/>
                  </a:cubicBezTo>
                  <a:cubicBezTo>
                    <a:pt x="633" y="17427"/>
                    <a:pt x="662" y="17499"/>
                    <a:pt x="668" y="17570"/>
                  </a:cubicBezTo>
                  <a:cubicBezTo>
                    <a:pt x="728" y="17540"/>
                    <a:pt x="770" y="17523"/>
                    <a:pt x="806" y="17499"/>
                  </a:cubicBezTo>
                  <a:cubicBezTo>
                    <a:pt x="859" y="17540"/>
                    <a:pt x="913" y="17582"/>
                    <a:pt x="967" y="17624"/>
                  </a:cubicBezTo>
                  <a:cubicBezTo>
                    <a:pt x="1032" y="17749"/>
                    <a:pt x="877" y="17725"/>
                    <a:pt x="823" y="17791"/>
                  </a:cubicBezTo>
                  <a:cubicBezTo>
                    <a:pt x="937" y="17839"/>
                    <a:pt x="1014" y="17809"/>
                    <a:pt x="1086" y="17719"/>
                  </a:cubicBezTo>
                  <a:cubicBezTo>
                    <a:pt x="1110" y="17755"/>
                    <a:pt x="1122" y="17779"/>
                    <a:pt x="1145" y="17827"/>
                  </a:cubicBezTo>
                  <a:cubicBezTo>
                    <a:pt x="1157" y="17767"/>
                    <a:pt x="1163" y="17743"/>
                    <a:pt x="1169" y="17719"/>
                  </a:cubicBezTo>
                  <a:cubicBezTo>
                    <a:pt x="1253" y="17719"/>
                    <a:pt x="1342" y="17737"/>
                    <a:pt x="1420" y="17713"/>
                  </a:cubicBezTo>
                  <a:cubicBezTo>
                    <a:pt x="1539" y="17683"/>
                    <a:pt x="1658" y="17636"/>
                    <a:pt x="1789" y="17588"/>
                  </a:cubicBezTo>
                  <a:cubicBezTo>
                    <a:pt x="1777" y="17552"/>
                    <a:pt x="1759" y="17511"/>
                    <a:pt x="1736" y="17463"/>
                  </a:cubicBezTo>
                  <a:cubicBezTo>
                    <a:pt x="1962" y="17391"/>
                    <a:pt x="2105" y="17183"/>
                    <a:pt x="2338" y="17099"/>
                  </a:cubicBezTo>
                  <a:cubicBezTo>
                    <a:pt x="2320" y="17057"/>
                    <a:pt x="2308" y="17022"/>
                    <a:pt x="2296" y="16986"/>
                  </a:cubicBezTo>
                  <a:cubicBezTo>
                    <a:pt x="2326" y="16974"/>
                    <a:pt x="2356" y="16974"/>
                    <a:pt x="2368" y="16956"/>
                  </a:cubicBezTo>
                  <a:cubicBezTo>
                    <a:pt x="2421" y="16897"/>
                    <a:pt x="2469" y="16843"/>
                    <a:pt x="2511" y="16777"/>
                  </a:cubicBezTo>
                  <a:cubicBezTo>
                    <a:pt x="2552" y="16706"/>
                    <a:pt x="2594" y="16652"/>
                    <a:pt x="2678" y="16646"/>
                  </a:cubicBezTo>
                  <a:cubicBezTo>
                    <a:pt x="2684" y="16646"/>
                    <a:pt x="2690" y="16640"/>
                    <a:pt x="2690" y="16634"/>
                  </a:cubicBezTo>
                  <a:cubicBezTo>
                    <a:pt x="2695" y="16402"/>
                    <a:pt x="2928" y="16324"/>
                    <a:pt x="3035" y="16157"/>
                  </a:cubicBezTo>
                  <a:cubicBezTo>
                    <a:pt x="3089" y="16074"/>
                    <a:pt x="3166" y="16014"/>
                    <a:pt x="3149" y="15913"/>
                  </a:cubicBezTo>
                  <a:cubicBezTo>
                    <a:pt x="3304" y="15841"/>
                    <a:pt x="3375" y="15758"/>
                    <a:pt x="3363" y="15668"/>
                  </a:cubicBezTo>
                  <a:cubicBezTo>
                    <a:pt x="3465" y="15686"/>
                    <a:pt x="3566" y="15704"/>
                    <a:pt x="3667" y="15722"/>
                  </a:cubicBezTo>
                  <a:cubicBezTo>
                    <a:pt x="3667" y="15722"/>
                    <a:pt x="3667" y="15734"/>
                    <a:pt x="3673" y="15752"/>
                  </a:cubicBezTo>
                  <a:cubicBezTo>
                    <a:pt x="3631" y="15764"/>
                    <a:pt x="3590" y="15776"/>
                    <a:pt x="3542" y="15788"/>
                  </a:cubicBezTo>
                  <a:cubicBezTo>
                    <a:pt x="3626" y="15877"/>
                    <a:pt x="3679" y="15990"/>
                    <a:pt x="3822" y="15949"/>
                  </a:cubicBezTo>
                  <a:cubicBezTo>
                    <a:pt x="3828" y="15949"/>
                    <a:pt x="3840" y="15966"/>
                    <a:pt x="3852" y="15966"/>
                  </a:cubicBezTo>
                  <a:cubicBezTo>
                    <a:pt x="3912" y="15996"/>
                    <a:pt x="3977" y="16014"/>
                    <a:pt x="4049" y="16044"/>
                  </a:cubicBezTo>
                  <a:cubicBezTo>
                    <a:pt x="4043" y="16086"/>
                    <a:pt x="4037" y="16133"/>
                    <a:pt x="4025" y="16199"/>
                  </a:cubicBezTo>
                  <a:cubicBezTo>
                    <a:pt x="4097" y="16169"/>
                    <a:pt x="4150" y="16139"/>
                    <a:pt x="4204" y="16116"/>
                  </a:cubicBezTo>
                  <a:cubicBezTo>
                    <a:pt x="4222" y="16229"/>
                    <a:pt x="4311" y="16276"/>
                    <a:pt x="4383" y="16312"/>
                  </a:cubicBezTo>
                  <a:cubicBezTo>
                    <a:pt x="4478" y="16348"/>
                    <a:pt x="4538" y="16247"/>
                    <a:pt x="4597" y="16205"/>
                  </a:cubicBezTo>
                  <a:cubicBezTo>
                    <a:pt x="4621" y="16300"/>
                    <a:pt x="4639" y="16384"/>
                    <a:pt x="4663" y="16467"/>
                  </a:cubicBezTo>
                  <a:cubicBezTo>
                    <a:pt x="4609" y="16479"/>
                    <a:pt x="4568" y="16491"/>
                    <a:pt x="4526" y="16509"/>
                  </a:cubicBezTo>
                  <a:cubicBezTo>
                    <a:pt x="4609" y="16569"/>
                    <a:pt x="4699" y="16628"/>
                    <a:pt x="4794" y="16509"/>
                  </a:cubicBezTo>
                  <a:cubicBezTo>
                    <a:pt x="4901" y="16610"/>
                    <a:pt x="4895" y="16867"/>
                    <a:pt x="5122" y="16730"/>
                  </a:cubicBezTo>
                  <a:cubicBezTo>
                    <a:pt x="5164" y="16765"/>
                    <a:pt x="5199" y="16789"/>
                    <a:pt x="5223" y="16819"/>
                  </a:cubicBezTo>
                  <a:cubicBezTo>
                    <a:pt x="5289" y="16902"/>
                    <a:pt x="5408" y="16867"/>
                    <a:pt x="5474" y="16926"/>
                  </a:cubicBezTo>
                  <a:cubicBezTo>
                    <a:pt x="5641" y="17069"/>
                    <a:pt x="5861" y="17093"/>
                    <a:pt x="6034" y="17218"/>
                  </a:cubicBezTo>
                  <a:cubicBezTo>
                    <a:pt x="6088" y="17254"/>
                    <a:pt x="6141" y="17290"/>
                    <a:pt x="6195" y="17332"/>
                  </a:cubicBezTo>
                  <a:cubicBezTo>
                    <a:pt x="6213" y="17356"/>
                    <a:pt x="6243" y="17356"/>
                    <a:pt x="6273" y="17362"/>
                  </a:cubicBezTo>
                  <a:cubicBezTo>
                    <a:pt x="6392" y="17379"/>
                    <a:pt x="6517" y="17379"/>
                    <a:pt x="6565" y="17528"/>
                  </a:cubicBezTo>
                  <a:cubicBezTo>
                    <a:pt x="6577" y="17552"/>
                    <a:pt x="6666" y="17582"/>
                    <a:pt x="6690" y="17570"/>
                  </a:cubicBezTo>
                  <a:cubicBezTo>
                    <a:pt x="6833" y="17469"/>
                    <a:pt x="6940" y="17576"/>
                    <a:pt x="7060" y="17624"/>
                  </a:cubicBezTo>
                  <a:lnTo>
                    <a:pt x="7060" y="17630"/>
                  </a:lnTo>
                  <a:cubicBezTo>
                    <a:pt x="7060" y="17630"/>
                    <a:pt x="7060" y="17624"/>
                    <a:pt x="7066" y="17624"/>
                  </a:cubicBezTo>
                  <a:lnTo>
                    <a:pt x="7060" y="17624"/>
                  </a:lnTo>
                  <a:cubicBezTo>
                    <a:pt x="7113" y="17642"/>
                    <a:pt x="7179" y="17648"/>
                    <a:pt x="7227" y="17683"/>
                  </a:cubicBezTo>
                  <a:cubicBezTo>
                    <a:pt x="7262" y="17713"/>
                    <a:pt x="7268" y="17779"/>
                    <a:pt x="7292" y="17827"/>
                  </a:cubicBezTo>
                  <a:cubicBezTo>
                    <a:pt x="7364" y="17839"/>
                    <a:pt x="7382" y="17683"/>
                    <a:pt x="7483" y="17755"/>
                  </a:cubicBezTo>
                  <a:cubicBezTo>
                    <a:pt x="7471" y="17779"/>
                    <a:pt x="7465" y="17803"/>
                    <a:pt x="7447" y="17850"/>
                  </a:cubicBezTo>
                  <a:cubicBezTo>
                    <a:pt x="7572" y="17833"/>
                    <a:pt x="7686" y="17809"/>
                    <a:pt x="7799" y="17791"/>
                  </a:cubicBezTo>
                  <a:cubicBezTo>
                    <a:pt x="7817" y="17833"/>
                    <a:pt x="7841" y="17886"/>
                    <a:pt x="7864" y="17946"/>
                  </a:cubicBezTo>
                  <a:cubicBezTo>
                    <a:pt x="7918" y="17898"/>
                    <a:pt x="7972" y="17856"/>
                    <a:pt x="8037" y="17797"/>
                  </a:cubicBezTo>
                  <a:cubicBezTo>
                    <a:pt x="8073" y="17856"/>
                    <a:pt x="8097" y="17904"/>
                    <a:pt x="8127" y="17952"/>
                  </a:cubicBezTo>
                  <a:cubicBezTo>
                    <a:pt x="8222" y="17946"/>
                    <a:pt x="8312" y="17898"/>
                    <a:pt x="8395" y="17850"/>
                  </a:cubicBezTo>
                  <a:cubicBezTo>
                    <a:pt x="8407" y="17844"/>
                    <a:pt x="8425" y="17856"/>
                    <a:pt x="8437" y="17862"/>
                  </a:cubicBezTo>
                  <a:cubicBezTo>
                    <a:pt x="8413" y="17898"/>
                    <a:pt x="8389" y="17934"/>
                    <a:pt x="8341" y="17999"/>
                  </a:cubicBezTo>
                  <a:cubicBezTo>
                    <a:pt x="8484" y="17952"/>
                    <a:pt x="8520" y="17862"/>
                    <a:pt x="8556" y="17725"/>
                  </a:cubicBezTo>
                  <a:cubicBezTo>
                    <a:pt x="8610" y="17809"/>
                    <a:pt x="8639" y="17856"/>
                    <a:pt x="8669" y="17916"/>
                  </a:cubicBezTo>
                  <a:cubicBezTo>
                    <a:pt x="8622" y="17922"/>
                    <a:pt x="8598" y="17928"/>
                    <a:pt x="8568" y="17934"/>
                  </a:cubicBezTo>
                  <a:cubicBezTo>
                    <a:pt x="8628" y="18047"/>
                    <a:pt x="8705" y="18095"/>
                    <a:pt x="8824" y="18047"/>
                  </a:cubicBezTo>
                  <a:cubicBezTo>
                    <a:pt x="8854" y="18029"/>
                    <a:pt x="8896" y="18041"/>
                    <a:pt x="8932" y="18035"/>
                  </a:cubicBezTo>
                  <a:cubicBezTo>
                    <a:pt x="9081" y="18011"/>
                    <a:pt x="9236" y="17999"/>
                    <a:pt x="9349" y="17868"/>
                  </a:cubicBezTo>
                  <a:cubicBezTo>
                    <a:pt x="9373" y="17928"/>
                    <a:pt x="9397" y="17976"/>
                    <a:pt x="9426" y="18035"/>
                  </a:cubicBezTo>
                  <a:cubicBezTo>
                    <a:pt x="9468" y="18005"/>
                    <a:pt x="9498" y="17988"/>
                    <a:pt x="9540" y="17964"/>
                  </a:cubicBezTo>
                  <a:cubicBezTo>
                    <a:pt x="9570" y="17988"/>
                    <a:pt x="9599" y="18011"/>
                    <a:pt x="9611" y="18023"/>
                  </a:cubicBezTo>
                  <a:cubicBezTo>
                    <a:pt x="9713" y="17994"/>
                    <a:pt x="9802" y="17940"/>
                    <a:pt x="9862" y="17964"/>
                  </a:cubicBezTo>
                  <a:cubicBezTo>
                    <a:pt x="9999" y="18029"/>
                    <a:pt x="10088" y="17970"/>
                    <a:pt x="10184" y="17874"/>
                  </a:cubicBezTo>
                  <a:cubicBezTo>
                    <a:pt x="10207" y="17916"/>
                    <a:pt x="10219" y="17952"/>
                    <a:pt x="10243" y="17970"/>
                  </a:cubicBezTo>
                  <a:cubicBezTo>
                    <a:pt x="10309" y="18023"/>
                    <a:pt x="10398" y="18047"/>
                    <a:pt x="10357" y="18160"/>
                  </a:cubicBezTo>
                  <a:cubicBezTo>
                    <a:pt x="10357" y="18166"/>
                    <a:pt x="10386" y="18196"/>
                    <a:pt x="10404" y="18208"/>
                  </a:cubicBezTo>
                  <a:cubicBezTo>
                    <a:pt x="10452" y="18226"/>
                    <a:pt x="10500" y="18232"/>
                    <a:pt x="10553" y="18244"/>
                  </a:cubicBezTo>
                  <a:cubicBezTo>
                    <a:pt x="10589" y="18327"/>
                    <a:pt x="10637" y="18399"/>
                    <a:pt x="10738" y="18417"/>
                  </a:cubicBezTo>
                  <a:cubicBezTo>
                    <a:pt x="10774" y="18423"/>
                    <a:pt x="10822" y="18465"/>
                    <a:pt x="10833" y="18494"/>
                  </a:cubicBezTo>
                  <a:cubicBezTo>
                    <a:pt x="10869" y="18661"/>
                    <a:pt x="11012" y="18679"/>
                    <a:pt x="11138" y="18727"/>
                  </a:cubicBezTo>
                  <a:cubicBezTo>
                    <a:pt x="11161" y="18739"/>
                    <a:pt x="11179" y="18757"/>
                    <a:pt x="11197" y="18763"/>
                  </a:cubicBezTo>
                  <a:cubicBezTo>
                    <a:pt x="11191" y="18810"/>
                    <a:pt x="11191" y="18846"/>
                    <a:pt x="11185" y="18888"/>
                  </a:cubicBezTo>
                  <a:cubicBezTo>
                    <a:pt x="11227" y="18882"/>
                    <a:pt x="11263" y="18876"/>
                    <a:pt x="11310" y="18870"/>
                  </a:cubicBezTo>
                  <a:cubicBezTo>
                    <a:pt x="11269" y="18947"/>
                    <a:pt x="11263" y="19001"/>
                    <a:pt x="11346" y="19013"/>
                  </a:cubicBezTo>
                  <a:cubicBezTo>
                    <a:pt x="11430" y="19025"/>
                    <a:pt x="11549" y="19073"/>
                    <a:pt x="11591" y="19138"/>
                  </a:cubicBezTo>
                  <a:cubicBezTo>
                    <a:pt x="11638" y="19222"/>
                    <a:pt x="11722" y="19246"/>
                    <a:pt x="11799" y="19263"/>
                  </a:cubicBezTo>
                  <a:cubicBezTo>
                    <a:pt x="11877" y="19281"/>
                    <a:pt x="11960" y="19269"/>
                    <a:pt x="12044" y="19269"/>
                  </a:cubicBezTo>
                  <a:lnTo>
                    <a:pt x="12044" y="19323"/>
                  </a:lnTo>
                  <a:cubicBezTo>
                    <a:pt x="12097" y="19323"/>
                    <a:pt x="12163" y="19305"/>
                    <a:pt x="12187" y="19329"/>
                  </a:cubicBezTo>
                  <a:cubicBezTo>
                    <a:pt x="12252" y="19383"/>
                    <a:pt x="12294" y="19305"/>
                    <a:pt x="12318" y="19311"/>
                  </a:cubicBezTo>
                  <a:cubicBezTo>
                    <a:pt x="12390" y="19377"/>
                    <a:pt x="12437" y="19424"/>
                    <a:pt x="12491" y="19460"/>
                  </a:cubicBezTo>
                  <a:cubicBezTo>
                    <a:pt x="12527" y="19478"/>
                    <a:pt x="12586" y="19490"/>
                    <a:pt x="12628" y="19478"/>
                  </a:cubicBezTo>
                  <a:cubicBezTo>
                    <a:pt x="12777" y="19424"/>
                    <a:pt x="12771" y="19424"/>
                    <a:pt x="12890" y="19448"/>
                  </a:cubicBezTo>
                  <a:cubicBezTo>
                    <a:pt x="13063" y="19478"/>
                    <a:pt x="13236" y="19442"/>
                    <a:pt x="13397" y="19371"/>
                  </a:cubicBezTo>
                  <a:cubicBezTo>
                    <a:pt x="13427" y="19359"/>
                    <a:pt x="13451" y="19311"/>
                    <a:pt x="13469" y="19275"/>
                  </a:cubicBezTo>
                  <a:cubicBezTo>
                    <a:pt x="13481" y="19251"/>
                    <a:pt x="13475" y="19216"/>
                    <a:pt x="13481" y="19174"/>
                  </a:cubicBezTo>
                  <a:cubicBezTo>
                    <a:pt x="13630" y="19299"/>
                    <a:pt x="13653" y="19305"/>
                    <a:pt x="13779" y="19216"/>
                  </a:cubicBezTo>
                  <a:cubicBezTo>
                    <a:pt x="13755" y="19192"/>
                    <a:pt x="13737" y="19168"/>
                    <a:pt x="13713" y="19144"/>
                  </a:cubicBezTo>
                  <a:cubicBezTo>
                    <a:pt x="13743" y="19126"/>
                    <a:pt x="13773" y="19079"/>
                    <a:pt x="13803" y="19085"/>
                  </a:cubicBezTo>
                  <a:cubicBezTo>
                    <a:pt x="13952" y="19091"/>
                    <a:pt x="14065" y="19025"/>
                    <a:pt x="14154" y="18918"/>
                  </a:cubicBezTo>
                  <a:lnTo>
                    <a:pt x="14154" y="18918"/>
                  </a:lnTo>
                  <a:lnTo>
                    <a:pt x="14154" y="18918"/>
                  </a:lnTo>
                  <a:cubicBezTo>
                    <a:pt x="14101" y="18936"/>
                    <a:pt x="14047" y="18947"/>
                    <a:pt x="13993" y="18965"/>
                  </a:cubicBezTo>
                  <a:cubicBezTo>
                    <a:pt x="14029" y="18810"/>
                    <a:pt x="14101" y="18924"/>
                    <a:pt x="14154" y="18918"/>
                  </a:cubicBezTo>
                  <a:cubicBezTo>
                    <a:pt x="14154" y="18918"/>
                    <a:pt x="14154" y="18918"/>
                    <a:pt x="14160" y="18918"/>
                  </a:cubicBezTo>
                  <a:lnTo>
                    <a:pt x="14154" y="18918"/>
                  </a:lnTo>
                  <a:cubicBezTo>
                    <a:pt x="14202" y="18924"/>
                    <a:pt x="14244" y="18936"/>
                    <a:pt x="14321" y="18947"/>
                  </a:cubicBezTo>
                  <a:cubicBezTo>
                    <a:pt x="14220" y="18798"/>
                    <a:pt x="14351" y="18763"/>
                    <a:pt x="14387" y="18685"/>
                  </a:cubicBezTo>
                  <a:cubicBezTo>
                    <a:pt x="14446" y="18560"/>
                    <a:pt x="14548" y="18620"/>
                    <a:pt x="14643" y="18602"/>
                  </a:cubicBezTo>
                  <a:cubicBezTo>
                    <a:pt x="14661" y="18542"/>
                    <a:pt x="14727" y="18488"/>
                    <a:pt x="14643" y="18405"/>
                  </a:cubicBezTo>
                  <a:cubicBezTo>
                    <a:pt x="14756" y="18387"/>
                    <a:pt x="14786" y="18309"/>
                    <a:pt x="14792" y="18208"/>
                  </a:cubicBezTo>
                  <a:cubicBezTo>
                    <a:pt x="14792" y="18131"/>
                    <a:pt x="14852" y="18178"/>
                    <a:pt x="14894" y="18190"/>
                  </a:cubicBezTo>
                  <a:cubicBezTo>
                    <a:pt x="14905" y="18143"/>
                    <a:pt x="14870" y="18089"/>
                    <a:pt x="14941" y="18053"/>
                  </a:cubicBezTo>
                  <a:cubicBezTo>
                    <a:pt x="15001" y="18023"/>
                    <a:pt x="15031" y="17934"/>
                    <a:pt x="14983" y="17856"/>
                  </a:cubicBezTo>
                  <a:cubicBezTo>
                    <a:pt x="14965" y="17833"/>
                    <a:pt x="14941" y="17827"/>
                    <a:pt x="14977" y="17797"/>
                  </a:cubicBezTo>
                  <a:cubicBezTo>
                    <a:pt x="15007" y="17773"/>
                    <a:pt x="15019" y="17731"/>
                    <a:pt x="15037" y="17695"/>
                  </a:cubicBezTo>
                  <a:cubicBezTo>
                    <a:pt x="15078" y="17725"/>
                    <a:pt x="15114" y="17755"/>
                    <a:pt x="15174" y="17803"/>
                  </a:cubicBezTo>
                  <a:cubicBezTo>
                    <a:pt x="15215" y="17683"/>
                    <a:pt x="15335" y="17618"/>
                    <a:pt x="15293" y="17475"/>
                  </a:cubicBezTo>
                  <a:cubicBezTo>
                    <a:pt x="15281" y="17433"/>
                    <a:pt x="15311" y="17350"/>
                    <a:pt x="15329" y="17344"/>
                  </a:cubicBezTo>
                  <a:cubicBezTo>
                    <a:pt x="15484" y="17308"/>
                    <a:pt x="15466" y="17081"/>
                    <a:pt x="15686" y="17105"/>
                  </a:cubicBezTo>
                  <a:cubicBezTo>
                    <a:pt x="15591" y="17057"/>
                    <a:pt x="15549" y="17040"/>
                    <a:pt x="15472" y="17004"/>
                  </a:cubicBezTo>
                  <a:cubicBezTo>
                    <a:pt x="15585" y="16950"/>
                    <a:pt x="15621" y="16843"/>
                    <a:pt x="15740" y="16837"/>
                  </a:cubicBezTo>
                  <a:cubicBezTo>
                    <a:pt x="15722" y="16801"/>
                    <a:pt x="15710" y="16771"/>
                    <a:pt x="15698" y="16742"/>
                  </a:cubicBezTo>
                  <a:cubicBezTo>
                    <a:pt x="15800" y="16622"/>
                    <a:pt x="15812" y="16801"/>
                    <a:pt x="15877" y="16789"/>
                  </a:cubicBezTo>
                  <a:cubicBezTo>
                    <a:pt x="15997" y="16759"/>
                    <a:pt x="15865" y="16581"/>
                    <a:pt x="16032" y="16581"/>
                  </a:cubicBezTo>
                  <a:cubicBezTo>
                    <a:pt x="16056" y="16604"/>
                    <a:pt x="16086" y="16640"/>
                    <a:pt x="16110" y="16664"/>
                  </a:cubicBezTo>
                  <a:cubicBezTo>
                    <a:pt x="16169" y="16646"/>
                    <a:pt x="16241" y="16598"/>
                    <a:pt x="16271" y="16616"/>
                  </a:cubicBezTo>
                  <a:cubicBezTo>
                    <a:pt x="16384" y="16694"/>
                    <a:pt x="16509" y="16628"/>
                    <a:pt x="16617" y="16658"/>
                  </a:cubicBezTo>
                  <a:cubicBezTo>
                    <a:pt x="16730" y="16688"/>
                    <a:pt x="16807" y="16652"/>
                    <a:pt x="16879" y="16581"/>
                  </a:cubicBezTo>
                  <a:cubicBezTo>
                    <a:pt x="16891" y="16569"/>
                    <a:pt x="16903" y="16563"/>
                    <a:pt x="16933" y="16545"/>
                  </a:cubicBezTo>
                  <a:cubicBezTo>
                    <a:pt x="16950" y="16581"/>
                    <a:pt x="16974" y="16610"/>
                    <a:pt x="16986" y="16634"/>
                  </a:cubicBezTo>
                  <a:cubicBezTo>
                    <a:pt x="17147" y="16604"/>
                    <a:pt x="17254" y="16551"/>
                    <a:pt x="17254" y="16378"/>
                  </a:cubicBezTo>
                  <a:cubicBezTo>
                    <a:pt x="17249" y="16348"/>
                    <a:pt x="17284" y="16312"/>
                    <a:pt x="17302" y="16276"/>
                  </a:cubicBezTo>
                  <a:cubicBezTo>
                    <a:pt x="17314" y="16276"/>
                    <a:pt x="17326" y="16276"/>
                    <a:pt x="17344" y="16276"/>
                  </a:cubicBezTo>
                  <a:cubicBezTo>
                    <a:pt x="17350" y="16318"/>
                    <a:pt x="17374" y="16366"/>
                    <a:pt x="17374" y="16402"/>
                  </a:cubicBezTo>
                  <a:cubicBezTo>
                    <a:pt x="17368" y="16443"/>
                    <a:pt x="17332" y="16485"/>
                    <a:pt x="17302" y="16551"/>
                  </a:cubicBezTo>
                  <a:lnTo>
                    <a:pt x="17487" y="16551"/>
                  </a:lnTo>
                  <a:cubicBezTo>
                    <a:pt x="17511" y="16485"/>
                    <a:pt x="17529" y="16437"/>
                    <a:pt x="17541" y="16396"/>
                  </a:cubicBezTo>
                  <a:cubicBezTo>
                    <a:pt x="17582" y="16426"/>
                    <a:pt x="17618" y="16455"/>
                    <a:pt x="17654" y="16479"/>
                  </a:cubicBezTo>
                  <a:cubicBezTo>
                    <a:pt x="17725" y="16306"/>
                    <a:pt x="17755" y="16282"/>
                    <a:pt x="17910" y="16294"/>
                  </a:cubicBezTo>
                  <a:cubicBezTo>
                    <a:pt x="17940" y="16348"/>
                    <a:pt x="17857" y="16426"/>
                    <a:pt x="17970" y="16461"/>
                  </a:cubicBezTo>
                  <a:cubicBezTo>
                    <a:pt x="17988" y="16396"/>
                    <a:pt x="18006" y="16330"/>
                    <a:pt x="18030" y="16253"/>
                  </a:cubicBezTo>
                  <a:lnTo>
                    <a:pt x="18268" y="16253"/>
                  </a:lnTo>
                  <a:cubicBezTo>
                    <a:pt x="18292" y="16247"/>
                    <a:pt x="18322" y="16253"/>
                    <a:pt x="18340" y="16235"/>
                  </a:cubicBezTo>
                  <a:cubicBezTo>
                    <a:pt x="18375" y="16205"/>
                    <a:pt x="18393" y="16169"/>
                    <a:pt x="18423" y="16133"/>
                  </a:cubicBezTo>
                  <a:cubicBezTo>
                    <a:pt x="18453" y="16181"/>
                    <a:pt x="18471" y="16205"/>
                    <a:pt x="18506" y="16265"/>
                  </a:cubicBezTo>
                  <a:cubicBezTo>
                    <a:pt x="18512" y="16187"/>
                    <a:pt x="18518" y="16145"/>
                    <a:pt x="18518" y="16116"/>
                  </a:cubicBezTo>
                  <a:cubicBezTo>
                    <a:pt x="18685" y="15996"/>
                    <a:pt x="18876" y="16080"/>
                    <a:pt x="19019" y="16020"/>
                  </a:cubicBezTo>
                  <a:cubicBezTo>
                    <a:pt x="19049" y="15978"/>
                    <a:pt x="19067" y="15949"/>
                    <a:pt x="19085" y="15919"/>
                  </a:cubicBezTo>
                  <a:cubicBezTo>
                    <a:pt x="19103" y="15889"/>
                    <a:pt x="19121" y="15859"/>
                    <a:pt x="19138" y="15829"/>
                  </a:cubicBezTo>
                  <a:cubicBezTo>
                    <a:pt x="19293" y="15925"/>
                    <a:pt x="19311" y="15919"/>
                    <a:pt x="19413" y="15764"/>
                  </a:cubicBezTo>
                  <a:cubicBezTo>
                    <a:pt x="19472" y="15704"/>
                    <a:pt x="19556" y="15794"/>
                    <a:pt x="19586" y="15698"/>
                  </a:cubicBezTo>
                  <a:cubicBezTo>
                    <a:pt x="19609" y="15609"/>
                    <a:pt x="19675" y="15752"/>
                    <a:pt x="19723" y="15674"/>
                  </a:cubicBezTo>
                  <a:cubicBezTo>
                    <a:pt x="19747" y="15633"/>
                    <a:pt x="19848" y="15585"/>
                    <a:pt x="19884" y="15585"/>
                  </a:cubicBezTo>
                  <a:cubicBezTo>
                    <a:pt x="20003" y="15591"/>
                    <a:pt x="20068" y="15555"/>
                    <a:pt x="20110" y="15442"/>
                  </a:cubicBezTo>
                  <a:cubicBezTo>
                    <a:pt x="20116" y="15412"/>
                    <a:pt x="20182" y="15376"/>
                    <a:pt x="20218" y="15376"/>
                  </a:cubicBezTo>
                  <a:cubicBezTo>
                    <a:pt x="20289" y="15376"/>
                    <a:pt x="20367" y="15364"/>
                    <a:pt x="20432" y="15358"/>
                  </a:cubicBezTo>
                  <a:cubicBezTo>
                    <a:pt x="20522" y="15346"/>
                    <a:pt x="20599" y="15251"/>
                    <a:pt x="20694" y="15179"/>
                  </a:cubicBezTo>
                  <a:cubicBezTo>
                    <a:pt x="20784" y="15221"/>
                    <a:pt x="20832" y="15203"/>
                    <a:pt x="20879" y="15090"/>
                  </a:cubicBezTo>
                  <a:cubicBezTo>
                    <a:pt x="20891" y="15072"/>
                    <a:pt x="20903" y="15054"/>
                    <a:pt x="20915" y="15036"/>
                  </a:cubicBezTo>
                  <a:cubicBezTo>
                    <a:pt x="20945" y="15066"/>
                    <a:pt x="20969" y="15084"/>
                    <a:pt x="20999" y="15114"/>
                  </a:cubicBezTo>
                  <a:cubicBezTo>
                    <a:pt x="21010" y="15066"/>
                    <a:pt x="21016" y="15042"/>
                    <a:pt x="21022" y="15013"/>
                  </a:cubicBezTo>
                  <a:cubicBezTo>
                    <a:pt x="21088" y="15019"/>
                    <a:pt x="21213" y="14965"/>
                    <a:pt x="21398" y="14840"/>
                  </a:cubicBezTo>
                  <a:cubicBezTo>
                    <a:pt x="21386" y="14828"/>
                    <a:pt x="21374" y="14816"/>
                    <a:pt x="21362" y="14804"/>
                  </a:cubicBezTo>
                  <a:cubicBezTo>
                    <a:pt x="21362" y="14804"/>
                    <a:pt x="21362" y="14804"/>
                    <a:pt x="21356" y="14810"/>
                  </a:cubicBezTo>
                  <a:cubicBezTo>
                    <a:pt x="21356" y="14804"/>
                    <a:pt x="21362" y="14804"/>
                    <a:pt x="21362" y="14798"/>
                  </a:cubicBezTo>
                  <a:cubicBezTo>
                    <a:pt x="21344" y="14720"/>
                    <a:pt x="21309" y="14643"/>
                    <a:pt x="21315" y="14571"/>
                  </a:cubicBezTo>
                  <a:cubicBezTo>
                    <a:pt x="21320" y="14524"/>
                    <a:pt x="21368" y="14470"/>
                    <a:pt x="21410" y="14428"/>
                  </a:cubicBezTo>
                  <a:cubicBezTo>
                    <a:pt x="21434" y="14410"/>
                    <a:pt x="21481" y="14422"/>
                    <a:pt x="21511" y="14416"/>
                  </a:cubicBezTo>
                  <a:cubicBezTo>
                    <a:pt x="21517" y="14434"/>
                    <a:pt x="21523" y="14446"/>
                    <a:pt x="21523" y="14464"/>
                  </a:cubicBezTo>
                  <a:cubicBezTo>
                    <a:pt x="21481" y="14482"/>
                    <a:pt x="21440" y="14494"/>
                    <a:pt x="21404" y="14512"/>
                  </a:cubicBezTo>
                  <a:cubicBezTo>
                    <a:pt x="21392" y="14607"/>
                    <a:pt x="21374" y="14703"/>
                    <a:pt x="21362" y="14798"/>
                  </a:cubicBezTo>
                  <a:cubicBezTo>
                    <a:pt x="21362" y="14798"/>
                    <a:pt x="21362" y="14804"/>
                    <a:pt x="21362" y="14804"/>
                  </a:cubicBezTo>
                  <a:lnTo>
                    <a:pt x="21362" y="14804"/>
                  </a:lnTo>
                  <a:cubicBezTo>
                    <a:pt x="21434" y="14762"/>
                    <a:pt x="21511" y="14720"/>
                    <a:pt x="21583" y="14673"/>
                  </a:cubicBezTo>
                  <a:cubicBezTo>
                    <a:pt x="21613" y="14714"/>
                    <a:pt x="21517" y="14804"/>
                    <a:pt x="21648" y="14786"/>
                  </a:cubicBezTo>
                  <a:cubicBezTo>
                    <a:pt x="21666" y="14673"/>
                    <a:pt x="21684" y="14553"/>
                    <a:pt x="21702" y="14422"/>
                  </a:cubicBezTo>
                  <a:cubicBezTo>
                    <a:pt x="21738" y="14494"/>
                    <a:pt x="21768" y="14559"/>
                    <a:pt x="21803" y="14643"/>
                  </a:cubicBezTo>
                  <a:cubicBezTo>
                    <a:pt x="21952" y="14440"/>
                    <a:pt x="22155" y="14327"/>
                    <a:pt x="22382" y="14237"/>
                  </a:cubicBezTo>
                  <a:cubicBezTo>
                    <a:pt x="22400" y="14130"/>
                    <a:pt x="22423" y="14011"/>
                    <a:pt x="22459" y="13856"/>
                  </a:cubicBezTo>
                  <a:cubicBezTo>
                    <a:pt x="22537" y="13969"/>
                    <a:pt x="22400" y="14082"/>
                    <a:pt x="22519" y="14154"/>
                  </a:cubicBezTo>
                  <a:cubicBezTo>
                    <a:pt x="22626" y="14017"/>
                    <a:pt x="22733" y="13880"/>
                    <a:pt x="22841" y="13737"/>
                  </a:cubicBezTo>
                  <a:cubicBezTo>
                    <a:pt x="22716" y="13695"/>
                    <a:pt x="22751" y="13564"/>
                    <a:pt x="22698" y="13486"/>
                  </a:cubicBezTo>
                  <a:close/>
                  <a:moveTo>
                    <a:pt x="18328" y="11292"/>
                  </a:moveTo>
                  <a:cubicBezTo>
                    <a:pt x="18316" y="11286"/>
                    <a:pt x="18298" y="11286"/>
                    <a:pt x="18286" y="11286"/>
                  </a:cubicBezTo>
                  <a:cubicBezTo>
                    <a:pt x="18292" y="11257"/>
                    <a:pt x="18298" y="11227"/>
                    <a:pt x="18304" y="11197"/>
                  </a:cubicBezTo>
                  <a:cubicBezTo>
                    <a:pt x="18304" y="11197"/>
                    <a:pt x="18334" y="11203"/>
                    <a:pt x="18334" y="11203"/>
                  </a:cubicBezTo>
                  <a:cubicBezTo>
                    <a:pt x="18334" y="11233"/>
                    <a:pt x="18334" y="11262"/>
                    <a:pt x="18328" y="11292"/>
                  </a:cubicBezTo>
                  <a:close/>
                  <a:moveTo>
                    <a:pt x="18548" y="12222"/>
                  </a:moveTo>
                  <a:lnTo>
                    <a:pt x="18387" y="12222"/>
                  </a:lnTo>
                  <a:cubicBezTo>
                    <a:pt x="18441" y="12151"/>
                    <a:pt x="18495" y="12085"/>
                    <a:pt x="18542" y="12020"/>
                  </a:cubicBezTo>
                  <a:cubicBezTo>
                    <a:pt x="18554" y="12026"/>
                    <a:pt x="18560" y="12026"/>
                    <a:pt x="18572" y="12032"/>
                  </a:cubicBezTo>
                  <a:cubicBezTo>
                    <a:pt x="18566" y="12091"/>
                    <a:pt x="18560" y="12151"/>
                    <a:pt x="18548" y="12222"/>
                  </a:cubicBezTo>
                  <a:close/>
                  <a:moveTo>
                    <a:pt x="18530" y="10714"/>
                  </a:moveTo>
                  <a:cubicBezTo>
                    <a:pt x="18560" y="10714"/>
                    <a:pt x="18596" y="10714"/>
                    <a:pt x="18656" y="10720"/>
                  </a:cubicBezTo>
                  <a:cubicBezTo>
                    <a:pt x="18596" y="10792"/>
                    <a:pt x="18560" y="10797"/>
                    <a:pt x="18518" y="10756"/>
                  </a:cubicBezTo>
                  <a:cubicBezTo>
                    <a:pt x="18512" y="10750"/>
                    <a:pt x="18524" y="10714"/>
                    <a:pt x="18530" y="10714"/>
                  </a:cubicBezTo>
                  <a:close/>
                  <a:moveTo>
                    <a:pt x="18596" y="10905"/>
                  </a:moveTo>
                  <a:cubicBezTo>
                    <a:pt x="18578" y="10929"/>
                    <a:pt x="18560" y="10947"/>
                    <a:pt x="18536" y="10982"/>
                  </a:cubicBezTo>
                  <a:cubicBezTo>
                    <a:pt x="18501" y="10929"/>
                    <a:pt x="18471" y="10893"/>
                    <a:pt x="18423" y="10827"/>
                  </a:cubicBezTo>
                  <a:cubicBezTo>
                    <a:pt x="18501" y="10857"/>
                    <a:pt x="18542" y="10875"/>
                    <a:pt x="18596" y="10899"/>
                  </a:cubicBezTo>
                  <a:close/>
                  <a:moveTo>
                    <a:pt x="18411" y="10499"/>
                  </a:moveTo>
                  <a:cubicBezTo>
                    <a:pt x="18387" y="10529"/>
                    <a:pt x="18363" y="10553"/>
                    <a:pt x="18345" y="10571"/>
                  </a:cubicBezTo>
                  <a:cubicBezTo>
                    <a:pt x="18274" y="10583"/>
                    <a:pt x="18220" y="10487"/>
                    <a:pt x="18238" y="10374"/>
                  </a:cubicBezTo>
                  <a:cubicBezTo>
                    <a:pt x="18298" y="10422"/>
                    <a:pt x="18351" y="10458"/>
                    <a:pt x="18411" y="10499"/>
                  </a:cubicBezTo>
                  <a:close/>
                  <a:moveTo>
                    <a:pt x="18012" y="12520"/>
                  </a:moveTo>
                  <a:lnTo>
                    <a:pt x="17958" y="12538"/>
                  </a:lnTo>
                  <a:cubicBezTo>
                    <a:pt x="17946" y="12485"/>
                    <a:pt x="17928" y="12437"/>
                    <a:pt x="17910" y="12371"/>
                  </a:cubicBezTo>
                  <a:cubicBezTo>
                    <a:pt x="18077" y="12383"/>
                    <a:pt x="17952" y="12485"/>
                    <a:pt x="18012" y="12520"/>
                  </a:cubicBezTo>
                  <a:close/>
                  <a:moveTo>
                    <a:pt x="17839" y="10309"/>
                  </a:moveTo>
                  <a:cubicBezTo>
                    <a:pt x="17863" y="10380"/>
                    <a:pt x="17970" y="10428"/>
                    <a:pt x="17916" y="10535"/>
                  </a:cubicBezTo>
                  <a:cubicBezTo>
                    <a:pt x="17803" y="10481"/>
                    <a:pt x="17845" y="10386"/>
                    <a:pt x="17839" y="10309"/>
                  </a:cubicBezTo>
                  <a:close/>
                  <a:moveTo>
                    <a:pt x="17475" y="11763"/>
                  </a:moveTo>
                  <a:cubicBezTo>
                    <a:pt x="17463" y="11757"/>
                    <a:pt x="17445" y="11751"/>
                    <a:pt x="17433" y="11751"/>
                  </a:cubicBezTo>
                  <a:lnTo>
                    <a:pt x="17433" y="11567"/>
                  </a:lnTo>
                  <a:cubicBezTo>
                    <a:pt x="17415" y="11555"/>
                    <a:pt x="17386" y="11543"/>
                    <a:pt x="17350" y="11519"/>
                  </a:cubicBezTo>
                  <a:cubicBezTo>
                    <a:pt x="17374" y="11507"/>
                    <a:pt x="17392" y="11489"/>
                    <a:pt x="17404" y="11489"/>
                  </a:cubicBezTo>
                  <a:cubicBezTo>
                    <a:pt x="17481" y="11489"/>
                    <a:pt x="17564" y="11495"/>
                    <a:pt x="17654" y="11501"/>
                  </a:cubicBezTo>
                  <a:cubicBezTo>
                    <a:pt x="17642" y="11614"/>
                    <a:pt x="17517" y="11662"/>
                    <a:pt x="17475" y="11763"/>
                  </a:cubicBezTo>
                  <a:close/>
                  <a:moveTo>
                    <a:pt x="17678" y="11257"/>
                  </a:moveTo>
                  <a:cubicBezTo>
                    <a:pt x="17702" y="11257"/>
                    <a:pt x="17743" y="11286"/>
                    <a:pt x="17749" y="11310"/>
                  </a:cubicBezTo>
                  <a:cubicBezTo>
                    <a:pt x="17761" y="11346"/>
                    <a:pt x="17749" y="11394"/>
                    <a:pt x="17743" y="11435"/>
                  </a:cubicBezTo>
                  <a:cubicBezTo>
                    <a:pt x="17731" y="11435"/>
                    <a:pt x="17725" y="11435"/>
                    <a:pt x="17714" y="11435"/>
                  </a:cubicBezTo>
                  <a:cubicBezTo>
                    <a:pt x="17696" y="11412"/>
                    <a:pt x="17678" y="11376"/>
                    <a:pt x="17660" y="11352"/>
                  </a:cubicBezTo>
                  <a:cubicBezTo>
                    <a:pt x="17630" y="11310"/>
                    <a:pt x="17624" y="11268"/>
                    <a:pt x="17678" y="11257"/>
                  </a:cubicBezTo>
                  <a:close/>
                  <a:moveTo>
                    <a:pt x="17612" y="11406"/>
                  </a:moveTo>
                  <a:lnTo>
                    <a:pt x="17600" y="11441"/>
                  </a:lnTo>
                  <a:cubicBezTo>
                    <a:pt x="17553" y="11423"/>
                    <a:pt x="17505" y="11406"/>
                    <a:pt x="17445" y="11382"/>
                  </a:cubicBezTo>
                  <a:cubicBezTo>
                    <a:pt x="17523" y="11316"/>
                    <a:pt x="17576" y="11340"/>
                    <a:pt x="17612" y="11406"/>
                  </a:cubicBezTo>
                  <a:close/>
                  <a:moveTo>
                    <a:pt x="17481" y="10106"/>
                  </a:moveTo>
                  <a:cubicBezTo>
                    <a:pt x="17493" y="10112"/>
                    <a:pt x="17499" y="10118"/>
                    <a:pt x="17511" y="10124"/>
                  </a:cubicBezTo>
                  <a:cubicBezTo>
                    <a:pt x="17499" y="10154"/>
                    <a:pt x="17481" y="10183"/>
                    <a:pt x="17469" y="10213"/>
                  </a:cubicBezTo>
                  <a:cubicBezTo>
                    <a:pt x="17457" y="10201"/>
                    <a:pt x="17439" y="10195"/>
                    <a:pt x="17427" y="10183"/>
                  </a:cubicBezTo>
                  <a:cubicBezTo>
                    <a:pt x="17445" y="10160"/>
                    <a:pt x="17463" y="10136"/>
                    <a:pt x="17481" y="10106"/>
                  </a:cubicBezTo>
                  <a:close/>
                  <a:moveTo>
                    <a:pt x="17380" y="10714"/>
                  </a:moveTo>
                  <a:lnTo>
                    <a:pt x="17421" y="10881"/>
                  </a:lnTo>
                  <a:cubicBezTo>
                    <a:pt x="17415" y="10887"/>
                    <a:pt x="17404" y="10887"/>
                    <a:pt x="17392" y="10893"/>
                  </a:cubicBezTo>
                  <a:cubicBezTo>
                    <a:pt x="17374" y="10833"/>
                    <a:pt x="17356" y="10780"/>
                    <a:pt x="17338" y="10726"/>
                  </a:cubicBezTo>
                  <a:cubicBezTo>
                    <a:pt x="17356" y="10720"/>
                    <a:pt x="17368" y="10714"/>
                    <a:pt x="17380" y="10714"/>
                  </a:cubicBezTo>
                  <a:close/>
                  <a:moveTo>
                    <a:pt x="17093" y="9206"/>
                  </a:moveTo>
                  <a:cubicBezTo>
                    <a:pt x="17070" y="9283"/>
                    <a:pt x="17052" y="9331"/>
                    <a:pt x="17034" y="9390"/>
                  </a:cubicBezTo>
                  <a:cubicBezTo>
                    <a:pt x="17004" y="9307"/>
                    <a:pt x="17028" y="9241"/>
                    <a:pt x="17093" y="9206"/>
                  </a:cubicBezTo>
                  <a:close/>
                  <a:moveTo>
                    <a:pt x="16772" y="8741"/>
                  </a:moveTo>
                  <a:cubicBezTo>
                    <a:pt x="16795" y="8770"/>
                    <a:pt x="16825" y="8794"/>
                    <a:pt x="16849" y="8824"/>
                  </a:cubicBezTo>
                  <a:cubicBezTo>
                    <a:pt x="16837" y="8830"/>
                    <a:pt x="16825" y="8842"/>
                    <a:pt x="16813" y="8854"/>
                  </a:cubicBezTo>
                  <a:cubicBezTo>
                    <a:pt x="16795" y="8818"/>
                    <a:pt x="16772" y="8788"/>
                    <a:pt x="16754" y="8753"/>
                  </a:cubicBezTo>
                  <a:cubicBezTo>
                    <a:pt x="16760" y="8747"/>
                    <a:pt x="16766" y="8747"/>
                    <a:pt x="16772" y="8741"/>
                  </a:cubicBezTo>
                  <a:close/>
                  <a:moveTo>
                    <a:pt x="466" y="11048"/>
                  </a:moveTo>
                  <a:cubicBezTo>
                    <a:pt x="448" y="11042"/>
                    <a:pt x="442" y="11042"/>
                    <a:pt x="436" y="11036"/>
                  </a:cubicBezTo>
                  <a:cubicBezTo>
                    <a:pt x="382" y="10976"/>
                    <a:pt x="388" y="10917"/>
                    <a:pt x="448" y="10869"/>
                  </a:cubicBezTo>
                  <a:cubicBezTo>
                    <a:pt x="460" y="10857"/>
                    <a:pt x="507" y="10869"/>
                    <a:pt x="519" y="10887"/>
                  </a:cubicBezTo>
                  <a:cubicBezTo>
                    <a:pt x="561" y="10958"/>
                    <a:pt x="507" y="11006"/>
                    <a:pt x="466" y="11048"/>
                  </a:cubicBezTo>
                  <a:close/>
                  <a:moveTo>
                    <a:pt x="555" y="10416"/>
                  </a:moveTo>
                  <a:cubicBezTo>
                    <a:pt x="531" y="10404"/>
                    <a:pt x="513" y="10386"/>
                    <a:pt x="496" y="10368"/>
                  </a:cubicBezTo>
                  <a:cubicBezTo>
                    <a:pt x="507" y="10356"/>
                    <a:pt x="519" y="10338"/>
                    <a:pt x="531" y="10338"/>
                  </a:cubicBezTo>
                  <a:cubicBezTo>
                    <a:pt x="549" y="10344"/>
                    <a:pt x="567" y="10362"/>
                    <a:pt x="591" y="10374"/>
                  </a:cubicBezTo>
                  <a:cubicBezTo>
                    <a:pt x="573" y="10398"/>
                    <a:pt x="555" y="10416"/>
                    <a:pt x="555" y="10416"/>
                  </a:cubicBezTo>
                  <a:close/>
                  <a:moveTo>
                    <a:pt x="1944" y="16348"/>
                  </a:moveTo>
                  <a:cubicBezTo>
                    <a:pt x="1944" y="16354"/>
                    <a:pt x="1938" y="16354"/>
                    <a:pt x="1938" y="16360"/>
                  </a:cubicBezTo>
                  <a:lnTo>
                    <a:pt x="1932" y="16360"/>
                  </a:lnTo>
                  <a:cubicBezTo>
                    <a:pt x="1897" y="16467"/>
                    <a:pt x="1825" y="16533"/>
                    <a:pt x="1724" y="16569"/>
                  </a:cubicBezTo>
                  <a:lnTo>
                    <a:pt x="1724" y="16575"/>
                  </a:lnTo>
                  <a:lnTo>
                    <a:pt x="1718" y="16575"/>
                  </a:lnTo>
                  <a:cubicBezTo>
                    <a:pt x="1730" y="16676"/>
                    <a:pt x="1694" y="16759"/>
                    <a:pt x="1604" y="16813"/>
                  </a:cubicBezTo>
                  <a:cubicBezTo>
                    <a:pt x="1569" y="16831"/>
                    <a:pt x="1527" y="16855"/>
                    <a:pt x="1521" y="16879"/>
                  </a:cubicBezTo>
                  <a:cubicBezTo>
                    <a:pt x="1497" y="17010"/>
                    <a:pt x="1348" y="17016"/>
                    <a:pt x="1300" y="17123"/>
                  </a:cubicBezTo>
                  <a:cubicBezTo>
                    <a:pt x="1294" y="17147"/>
                    <a:pt x="1223" y="17141"/>
                    <a:pt x="1163" y="17153"/>
                  </a:cubicBezTo>
                  <a:cubicBezTo>
                    <a:pt x="1193" y="16974"/>
                    <a:pt x="1318" y="16879"/>
                    <a:pt x="1420" y="16813"/>
                  </a:cubicBezTo>
                  <a:cubicBezTo>
                    <a:pt x="1527" y="16742"/>
                    <a:pt x="1557" y="16569"/>
                    <a:pt x="1718" y="16575"/>
                  </a:cubicBezTo>
                  <a:lnTo>
                    <a:pt x="1718" y="16569"/>
                  </a:lnTo>
                  <a:lnTo>
                    <a:pt x="1724" y="16569"/>
                  </a:lnTo>
                  <a:cubicBezTo>
                    <a:pt x="1736" y="16509"/>
                    <a:pt x="1753" y="16449"/>
                    <a:pt x="1771" y="16372"/>
                  </a:cubicBezTo>
                  <a:cubicBezTo>
                    <a:pt x="1825" y="16372"/>
                    <a:pt x="1879" y="16366"/>
                    <a:pt x="1932" y="16360"/>
                  </a:cubicBezTo>
                  <a:cubicBezTo>
                    <a:pt x="1932" y="16360"/>
                    <a:pt x="1932" y="16360"/>
                    <a:pt x="1932" y="16354"/>
                  </a:cubicBezTo>
                  <a:cubicBezTo>
                    <a:pt x="1938" y="16354"/>
                    <a:pt x="1938" y="16348"/>
                    <a:pt x="1944" y="16348"/>
                  </a:cubicBezTo>
                  <a:cubicBezTo>
                    <a:pt x="1974" y="16253"/>
                    <a:pt x="2040" y="16181"/>
                    <a:pt x="2129" y="16116"/>
                  </a:cubicBezTo>
                  <a:cubicBezTo>
                    <a:pt x="2117" y="16247"/>
                    <a:pt x="2028" y="16300"/>
                    <a:pt x="1944" y="16348"/>
                  </a:cubicBezTo>
                  <a:close/>
                  <a:moveTo>
                    <a:pt x="16307" y="12997"/>
                  </a:moveTo>
                  <a:lnTo>
                    <a:pt x="16277" y="12938"/>
                  </a:lnTo>
                  <a:cubicBezTo>
                    <a:pt x="16324" y="12926"/>
                    <a:pt x="16366" y="12920"/>
                    <a:pt x="16408" y="12908"/>
                  </a:cubicBezTo>
                  <a:cubicBezTo>
                    <a:pt x="16414" y="12926"/>
                    <a:pt x="16420" y="12950"/>
                    <a:pt x="16414" y="12956"/>
                  </a:cubicBezTo>
                  <a:cubicBezTo>
                    <a:pt x="16378" y="12974"/>
                    <a:pt x="16342" y="12985"/>
                    <a:pt x="16307" y="12997"/>
                  </a:cubicBezTo>
                  <a:close/>
                  <a:moveTo>
                    <a:pt x="16456" y="11519"/>
                  </a:moveTo>
                  <a:lnTo>
                    <a:pt x="16640" y="11519"/>
                  </a:lnTo>
                  <a:cubicBezTo>
                    <a:pt x="16563" y="11561"/>
                    <a:pt x="16503" y="11561"/>
                    <a:pt x="16456" y="11519"/>
                  </a:cubicBezTo>
                  <a:close/>
                  <a:moveTo>
                    <a:pt x="16634" y="11805"/>
                  </a:moveTo>
                  <a:cubicBezTo>
                    <a:pt x="16640" y="11733"/>
                    <a:pt x="16640" y="11668"/>
                    <a:pt x="16646" y="11608"/>
                  </a:cubicBezTo>
                  <a:cubicBezTo>
                    <a:pt x="16682" y="11674"/>
                    <a:pt x="16742" y="11751"/>
                    <a:pt x="16634" y="11805"/>
                  </a:cubicBezTo>
                  <a:close/>
                  <a:moveTo>
                    <a:pt x="16599" y="10571"/>
                  </a:moveTo>
                  <a:cubicBezTo>
                    <a:pt x="16563" y="10613"/>
                    <a:pt x="16527" y="10654"/>
                    <a:pt x="16491" y="10702"/>
                  </a:cubicBezTo>
                  <a:cubicBezTo>
                    <a:pt x="16444" y="10607"/>
                    <a:pt x="16497" y="10547"/>
                    <a:pt x="16658" y="10523"/>
                  </a:cubicBezTo>
                  <a:cubicBezTo>
                    <a:pt x="16670" y="10553"/>
                    <a:pt x="16682" y="10589"/>
                    <a:pt x="16694" y="10636"/>
                  </a:cubicBezTo>
                  <a:cubicBezTo>
                    <a:pt x="16658" y="10613"/>
                    <a:pt x="16634" y="10595"/>
                    <a:pt x="16599" y="10571"/>
                  </a:cubicBezTo>
                  <a:close/>
                  <a:moveTo>
                    <a:pt x="16473" y="10416"/>
                  </a:moveTo>
                  <a:cubicBezTo>
                    <a:pt x="16503" y="10398"/>
                    <a:pt x="16533" y="10380"/>
                    <a:pt x="16563" y="10356"/>
                  </a:cubicBezTo>
                  <a:cubicBezTo>
                    <a:pt x="16569" y="10368"/>
                    <a:pt x="16575" y="10380"/>
                    <a:pt x="16581" y="10392"/>
                  </a:cubicBezTo>
                  <a:cubicBezTo>
                    <a:pt x="16557" y="10410"/>
                    <a:pt x="16527" y="10434"/>
                    <a:pt x="16503" y="10458"/>
                  </a:cubicBezTo>
                  <a:cubicBezTo>
                    <a:pt x="16491" y="10440"/>
                    <a:pt x="16485" y="10428"/>
                    <a:pt x="16473" y="10416"/>
                  </a:cubicBezTo>
                  <a:close/>
                  <a:moveTo>
                    <a:pt x="16676" y="9581"/>
                  </a:moveTo>
                  <a:cubicBezTo>
                    <a:pt x="16664" y="9653"/>
                    <a:pt x="16682" y="9712"/>
                    <a:pt x="16587" y="9706"/>
                  </a:cubicBezTo>
                  <a:cubicBezTo>
                    <a:pt x="16587" y="9706"/>
                    <a:pt x="16593" y="9706"/>
                    <a:pt x="16593" y="9706"/>
                  </a:cubicBezTo>
                  <a:lnTo>
                    <a:pt x="16587" y="9706"/>
                  </a:lnTo>
                  <a:cubicBezTo>
                    <a:pt x="16545" y="9736"/>
                    <a:pt x="16503" y="9766"/>
                    <a:pt x="16462" y="9796"/>
                  </a:cubicBezTo>
                  <a:cubicBezTo>
                    <a:pt x="16444" y="9778"/>
                    <a:pt x="16426" y="9754"/>
                    <a:pt x="16390" y="9706"/>
                  </a:cubicBezTo>
                  <a:lnTo>
                    <a:pt x="16587" y="9706"/>
                  </a:lnTo>
                  <a:cubicBezTo>
                    <a:pt x="16587" y="9706"/>
                    <a:pt x="16587" y="9706"/>
                    <a:pt x="16587" y="9706"/>
                  </a:cubicBezTo>
                  <a:lnTo>
                    <a:pt x="16587" y="9706"/>
                  </a:lnTo>
                  <a:cubicBezTo>
                    <a:pt x="16575" y="9683"/>
                    <a:pt x="16557" y="9659"/>
                    <a:pt x="16533" y="9623"/>
                  </a:cubicBezTo>
                  <a:cubicBezTo>
                    <a:pt x="16587" y="9611"/>
                    <a:pt x="16623" y="9599"/>
                    <a:pt x="16676" y="9581"/>
                  </a:cubicBezTo>
                  <a:close/>
                  <a:moveTo>
                    <a:pt x="16593" y="7912"/>
                  </a:moveTo>
                  <a:cubicBezTo>
                    <a:pt x="16611" y="8001"/>
                    <a:pt x="16634" y="8049"/>
                    <a:pt x="16593" y="8091"/>
                  </a:cubicBezTo>
                  <a:cubicBezTo>
                    <a:pt x="16581" y="8091"/>
                    <a:pt x="16563" y="8085"/>
                    <a:pt x="16545" y="8079"/>
                  </a:cubicBezTo>
                  <a:cubicBezTo>
                    <a:pt x="16563" y="8037"/>
                    <a:pt x="16575" y="7989"/>
                    <a:pt x="16593" y="7912"/>
                  </a:cubicBezTo>
                  <a:close/>
                  <a:moveTo>
                    <a:pt x="16617" y="8693"/>
                  </a:moveTo>
                  <a:cubicBezTo>
                    <a:pt x="16557" y="8705"/>
                    <a:pt x="16521" y="8717"/>
                    <a:pt x="16467" y="8729"/>
                  </a:cubicBezTo>
                  <a:cubicBezTo>
                    <a:pt x="16485" y="8770"/>
                    <a:pt x="16509" y="8812"/>
                    <a:pt x="16527" y="8848"/>
                  </a:cubicBezTo>
                  <a:cubicBezTo>
                    <a:pt x="16509" y="8913"/>
                    <a:pt x="16491" y="8991"/>
                    <a:pt x="16473" y="9063"/>
                  </a:cubicBezTo>
                  <a:lnTo>
                    <a:pt x="16479" y="9063"/>
                  </a:lnTo>
                  <a:lnTo>
                    <a:pt x="16479" y="9057"/>
                  </a:lnTo>
                  <a:cubicBezTo>
                    <a:pt x="16479" y="9057"/>
                    <a:pt x="16479" y="9057"/>
                    <a:pt x="16479" y="9063"/>
                  </a:cubicBezTo>
                  <a:cubicBezTo>
                    <a:pt x="16521" y="9051"/>
                    <a:pt x="16557" y="9039"/>
                    <a:pt x="16593" y="9045"/>
                  </a:cubicBezTo>
                  <a:cubicBezTo>
                    <a:pt x="16617" y="9051"/>
                    <a:pt x="16628" y="9092"/>
                    <a:pt x="16623" y="9134"/>
                  </a:cubicBezTo>
                  <a:cubicBezTo>
                    <a:pt x="16575" y="9110"/>
                    <a:pt x="16527" y="9086"/>
                    <a:pt x="16479" y="9063"/>
                  </a:cubicBezTo>
                  <a:lnTo>
                    <a:pt x="16479" y="9063"/>
                  </a:lnTo>
                  <a:cubicBezTo>
                    <a:pt x="16462" y="9140"/>
                    <a:pt x="16527" y="9158"/>
                    <a:pt x="16569" y="9188"/>
                  </a:cubicBezTo>
                  <a:cubicBezTo>
                    <a:pt x="16623" y="9218"/>
                    <a:pt x="16617" y="9247"/>
                    <a:pt x="16575" y="9289"/>
                  </a:cubicBezTo>
                  <a:cubicBezTo>
                    <a:pt x="16521" y="9271"/>
                    <a:pt x="16467" y="9253"/>
                    <a:pt x="16432" y="9241"/>
                  </a:cubicBezTo>
                  <a:cubicBezTo>
                    <a:pt x="16414" y="9033"/>
                    <a:pt x="16396" y="8848"/>
                    <a:pt x="16378" y="8645"/>
                  </a:cubicBezTo>
                  <a:cubicBezTo>
                    <a:pt x="16396" y="8645"/>
                    <a:pt x="16432" y="8639"/>
                    <a:pt x="16456" y="8633"/>
                  </a:cubicBezTo>
                  <a:cubicBezTo>
                    <a:pt x="16420" y="8580"/>
                    <a:pt x="16384" y="8526"/>
                    <a:pt x="16336" y="8442"/>
                  </a:cubicBezTo>
                  <a:cubicBezTo>
                    <a:pt x="16521" y="8460"/>
                    <a:pt x="16527" y="8603"/>
                    <a:pt x="16617" y="8693"/>
                  </a:cubicBezTo>
                  <a:close/>
                  <a:moveTo>
                    <a:pt x="16277" y="7012"/>
                  </a:moveTo>
                  <a:cubicBezTo>
                    <a:pt x="16211" y="7012"/>
                    <a:pt x="16169" y="6988"/>
                    <a:pt x="16157" y="6940"/>
                  </a:cubicBezTo>
                  <a:cubicBezTo>
                    <a:pt x="16187" y="6964"/>
                    <a:pt x="16223" y="6982"/>
                    <a:pt x="16277" y="7012"/>
                  </a:cubicBezTo>
                  <a:close/>
                  <a:moveTo>
                    <a:pt x="14828" y="6105"/>
                  </a:moveTo>
                  <a:cubicBezTo>
                    <a:pt x="14882" y="6123"/>
                    <a:pt x="14941" y="6141"/>
                    <a:pt x="15013" y="6159"/>
                  </a:cubicBezTo>
                  <a:cubicBezTo>
                    <a:pt x="14995" y="6207"/>
                    <a:pt x="14983" y="6249"/>
                    <a:pt x="14971" y="6284"/>
                  </a:cubicBezTo>
                  <a:cubicBezTo>
                    <a:pt x="14965" y="6177"/>
                    <a:pt x="14876" y="6177"/>
                    <a:pt x="14804" y="6159"/>
                  </a:cubicBezTo>
                  <a:cubicBezTo>
                    <a:pt x="14810" y="6141"/>
                    <a:pt x="14816" y="6123"/>
                    <a:pt x="14828" y="6111"/>
                  </a:cubicBezTo>
                  <a:close/>
                  <a:moveTo>
                    <a:pt x="12127" y="6863"/>
                  </a:moveTo>
                  <a:cubicBezTo>
                    <a:pt x="12187" y="6904"/>
                    <a:pt x="12240" y="6952"/>
                    <a:pt x="12300" y="6994"/>
                  </a:cubicBezTo>
                  <a:lnTo>
                    <a:pt x="12300" y="6994"/>
                  </a:lnTo>
                  <a:cubicBezTo>
                    <a:pt x="12282" y="6958"/>
                    <a:pt x="12258" y="6916"/>
                    <a:pt x="12258" y="6880"/>
                  </a:cubicBezTo>
                  <a:cubicBezTo>
                    <a:pt x="12264" y="6809"/>
                    <a:pt x="12288" y="6737"/>
                    <a:pt x="12240" y="6660"/>
                  </a:cubicBezTo>
                  <a:cubicBezTo>
                    <a:pt x="12217" y="6612"/>
                    <a:pt x="12270" y="6523"/>
                    <a:pt x="12288" y="6457"/>
                  </a:cubicBezTo>
                  <a:cubicBezTo>
                    <a:pt x="12413" y="6475"/>
                    <a:pt x="12539" y="6487"/>
                    <a:pt x="12682" y="6505"/>
                  </a:cubicBezTo>
                  <a:cubicBezTo>
                    <a:pt x="12664" y="6451"/>
                    <a:pt x="12652" y="6421"/>
                    <a:pt x="12640" y="6374"/>
                  </a:cubicBezTo>
                  <a:cubicBezTo>
                    <a:pt x="12735" y="6433"/>
                    <a:pt x="12819" y="6481"/>
                    <a:pt x="12908" y="6535"/>
                  </a:cubicBezTo>
                  <a:cubicBezTo>
                    <a:pt x="12944" y="6481"/>
                    <a:pt x="12968" y="6439"/>
                    <a:pt x="12998" y="6398"/>
                  </a:cubicBezTo>
                  <a:cubicBezTo>
                    <a:pt x="13033" y="6338"/>
                    <a:pt x="13099" y="6386"/>
                    <a:pt x="13093" y="6404"/>
                  </a:cubicBezTo>
                  <a:cubicBezTo>
                    <a:pt x="13081" y="6547"/>
                    <a:pt x="13188" y="6469"/>
                    <a:pt x="13236" y="6505"/>
                  </a:cubicBezTo>
                  <a:cubicBezTo>
                    <a:pt x="13254" y="6463"/>
                    <a:pt x="13266" y="6433"/>
                    <a:pt x="13278" y="6398"/>
                  </a:cubicBezTo>
                  <a:cubicBezTo>
                    <a:pt x="13296" y="6404"/>
                    <a:pt x="13308" y="6404"/>
                    <a:pt x="13314" y="6415"/>
                  </a:cubicBezTo>
                  <a:cubicBezTo>
                    <a:pt x="13367" y="6463"/>
                    <a:pt x="13403" y="6517"/>
                    <a:pt x="13492" y="6523"/>
                  </a:cubicBezTo>
                  <a:cubicBezTo>
                    <a:pt x="13546" y="6529"/>
                    <a:pt x="13594" y="6576"/>
                    <a:pt x="13648" y="6606"/>
                  </a:cubicBezTo>
                  <a:cubicBezTo>
                    <a:pt x="13683" y="6624"/>
                    <a:pt x="13731" y="6660"/>
                    <a:pt x="13761" y="6654"/>
                  </a:cubicBezTo>
                  <a:cubicBezTo>
                    <a:pt x="13952" y="6600"/>
                    <a:pt x="14089" y="6725"/>
                    <a:pt x="14256" y="6773"/>
                  </a:cubicBezTo>
                  <a:cubicBezTo>
                    <a:pt x="14279" y="6743"/>
                    <a:pt x="14303" y="6708"/>
                    <a:pt x="14351" y="6642"/>
                  </a:cubicBezTo>
                  <a:lnTo>
                    <a:pt x="14351" y="6827"/>
                  </a:lnTo>
                  <a:cubicBezTo>
                    <a:pt x="14500" y="6880"/>
                    <a:pt x="14697" y="6863"/>
                    <a:pt x="14774" y="7077"/>
                  </a:cubicBezTo>
                  <a:cubicBezTo>
                    <a:pt x="14834" y="7065"/>
                    <a:pt x="14911" y="7047"/>
                    <a:pt x="14983" y="7030"/>
                  </a:cubicBezTo>
                  <a:cubicBezTo>
                    <a:pt x="14989" y="7035"/>
                    <a:pt x="14995" y="7047"/>
                    <a:pt x="14995" y="7053"/>
                  </a:cubicBezTo>
                  <a:cubicBezTo>
                    <a:pt x="14965" y="7077"/>
                    <a:pt x="14935" y="7101"/>
                    <a:pt x="14864" y="7155"/>
                  </a:cubicBezTo>
                  <a:cubicBezTo>
                    <a:pt x="15001" y="7179"/>
                    <a:pt x="15096" y="7190"/>
                    <a:pt x="15204" y="7208"/>
                  </a:cubicBezTo>
                  <a:cubicBezTo>
                    <a:pt x="15192" y="7244"/>
                    <a:pt x="15180" y="7292"/>
                    <a:pt x="15162" y="7340"/>
                  </a:cubicBezTo>
                  <a:cubicBezTo>
                    <a:pt x="15233" y="7441"/>
                    <a:pt x="15281" y="7357"/>
                    <a:pt x="15329" y="7316"/>
                  </a:cubicBezTo>
                  <a:cubicBezTo>
                    <a:pt x="15376" y="7375"/>
                    <a:pt x="15418" y="7441"/>
                    <a:pt x="15466" y="7506"/>
                  </a:cubicBezTo>
                  <a:cubicBezTo>
                    <a:pt x="15508" y="7495"/>
                    <a:pt x="15537" y="7477"/>
                    <a:pt x="15573" y="7465"/>
                  </a:cubicBezTo>
                  <a:cubicBezTo>
                    <a:pt x="15609" y="7596"/>
                    <a:pt x="15633" y="7739"/>
                    <a:pt x="15841" y="7703"/>
                  </a:cubicBezTo>
                  <a:cubicBezTo>
                    <a:pt x="15853" y="7781"/>
                    <a:pt x="15859" y="7876"/>
                    <a:pt x="15865" y="7972"/>
                  </a:cubicBezTo>
                  <a:cubicBezTo>
                    <a:pt x="16032" y="8055"/>
                    <a:pt x="15973" y="7834"/>
                    <a:pt x="16086" y="7805"/>
                  </a:cubicBezTo>
                  <a:cubicBezTo>
                    <a:pt x="16062" y="7852"/>
                    <a:pt x="16050" y="7888"/>
                    <a:pt x="16026" y="7930"/>
                  </a:cubicBezTo>
                  <a:lnTo>
                    <a:pt x="16169" y="7930"/>
                  </a:lnTo>
                  <a:cubicBezTo>
                    <a:pt x="16157" y="8037"/>
                    <a:pt x="16205" y="8150"/>
                    <a:pt x="16318" y="8299"/>
                  </a:cubicBezTo>
                  <a:cubicBezTo>
                    <a:pt x="16247" y="8287"/>
                    <a:pt x="16187" y="8282"/>
                    <a:pt x="16122" y="8276"/>
                  </a:cubicBezTo>
                  <a:cubicBezTo>
                    <a:pt x="16110" y="8210"/>
                    <a:pt x="16026" y="8156"/>
                    <a:pt x="16080" y="8073"/>
                  </a:cubicBezTo>
                  <a:cubicBezTo>
                    <a:pt x="16056" y="8055"/>
                    <a:pt x="16032" y="8025"/>
                    <a:pt x="16008" y="8031"/>
                  </a:cubicBezTo>
                  <a:cubicBezTo>
                    <a:pt x="15973" y="8037"/>
                    <a:pt x="15931" y="8061"/>
                    <a:pt x="15877" y="8085"/>
                  </a:cubicBezTo>
                  <a:cubicBezTo>
                    <a:pt x="15985" y="8150"/>
                    <a:pt x="15991" y="8305"/>
                    <a:pt x="16140" y="8341"/>
                  </a:cubicBezTo>
                  <a:cubicBezTo>
                    <a:pt x="16134" y="8359"/>
                    <a:pt x="16122" y="8389"/>
                    <a:pt x="16110" y="8425"/>
                  </a:cubicBezTo>
                  <a:cubicBezTo>
                    <a:pt x="16146" y="8460"/>
                    <a:pt x="16223" y="8425"/>
                    <a:pt x="16229" y="8514"/>
                  </a:cubicBezTo>
                  <a:cubicBezTo>
                    <a:pt x="16241" y="8627"/>
                    <a:pt x="16265" y="8747"/>
                    <a:pt x="16295" y="8860"/>
                  </a:cubicBezTo>
                  <a:cubicBezTo>
                    <a:pt x="16312" y="8949"/>
                    <a:pt x="16330" y="9033"/>
                    <a:pt x="16354" y="9116"/>
                  </a:cubicBezTo>
                  <a:cubicBezTo>
                    <a:pt x="16384" y="9224"/>
                    <a:pt x="16295" y="9247"/>
                    <a:pt x="16241" y="9295"/>
                  </a:cubicBezTo>
                  <a:cubicBezTo>
                    <a:pt x="16205" y="9259"/>
                    <a:pt x="16175" y="9224"/>
                    <a:pt x="16146" y="9194"/>
                  </a:cubicBezTo>
                  <a:cubicBezTo>
                    <a:pt x="16128" y="9235"/>
                    <a:pt x="16104" y="9277"/>
                    <a:pt x="16080" y="9325"/>
                  </a:cubicBezTo>
                  <a:cubicBezTo>
                    <a:pt x="16026" y="9295"/>
                    <a:pt x="16050" y="9253"/>
                    <a:pt x="16050" y="9206"/>
                  </a:cubicBezTo>
                  <a:cubicBezTo>
                    <a:pt x="16050" y="9122"/>
                    <a:pt x="16008" y="9104"/>
                    <a:pt x="15907" y="9152"/>
                  </a:cubicBezTo>
                  <a:cubicBezTo>
                    <a:pt x="15847" y="9116"/>
                    <a:pt x="15830" y="8979"/>
                    <a:pt x="15722" y="9080"/>
                  </a:cubicBezTo>
                  <a:cubicBezTo>
                    <a:pt x="15639" y="9045"/>
                    <a:pt x="15561" y="9015"/>
                    <a:pt x="15484" y="8979"/>
                  </a:cubicBezTo>
                  <a:cubicBezTo>
                    <a:pt x="15371" y="8925"/>
                    <a:pt x="15257" y="8866"/>
                    <a:pt x="15144" y="8812"/>
                  </a:cubicBezTo>
                  <a:cubicBezTo>
                    <a:pt x="15090" y="8782"/>
                    <a:pt x="15037" y="8764"/>
                    <a:pt x="14983" y="8735"/>
                  </a:cubicBezTo>
                  <a:cubicBezTo>
                    <a:pt x="14947" y="8723"/>
                    <a:pt x="14911" y="8705"/>
                    <a:pt x="14882" y="8693"/>
                  </a:cubicBezTo>
                  <a:cubicBezTo>
                    <a:pt x="14840" y="8675"/>
                    <a:pt x="14804" y="8645"/>
                    <a:pt x="14768" y="8639"/>
                  </a:cubicBezTo>
                  <a:cubicBezTo>
                    <a:pt x="14637" y="8639"/>
                    <a:pt x="14536" y="8598"/>
                    <a:pt x="14446" y="8502"/>
                  </a:cubicBezTo>
                  <a:cubicBezTo>
                    <a:pt x="14429" y="8484"/>
                    <a:pt x="14369" y="8496"/>
                    <a:pt x="14315" y="8496"/>
                  </a:cubicBezTo>
                  <a:cubicBezTo>
                    <a:pt x="14250" y="8407"/>
                    <a:pt x="14154" y="8341"/>
                    <a:pt x="14029" y="8293"/>
                  </a:cubicBezTo>
                  <a:cubicBezTo>
                    <a:pt x="13892" y="8234"/>
                    <a:pt x="13761" y="8156"/>
                    <a:pt x="13606" y="8144"/>
                  </a:cubicBezTo>
                  <a:cubicBezTo>
                    <a:pt x="13558" y="8138"/>
                    <a:pt x="13504" y="8097"/>
                    <a:pt x="13475" y="8061"/>
                  </a:cubicBezTo>
                  <a:cubicBezTo>
                    <a:pt x="13409" y="7977"/>
                    <a:pt x="13343" y="7960"/>
                    <a:pt x="13248" y="8013"/>
                  </a:cubicBezTo>
                  <a:cubicBezTo>
                    <a:pt x="13230" y="8025"/>
                    <a:pt x="13194" y="8007"/>
                    <a:pt x="13165" y="8001"/>
                  </a:cubicBezTo>
                  <a:cubicBezTo>
                    <a:pt x="13165" y="7942"/>
                    <a:pt x="13278" y="7900"/>
                    <a:pt x="13171" y="7840"/>
                  </a:cubicBezTo>
                  <a:cubicBezTo>
                    <a:pt x="13147" y="7852"/>
                    <a:pt x="13111" y="7864"/>
                    <a:pt x="13081" y="7882"/>
                  </a:cubicBezTo>
                  <a:cubicBezTo>
                    <a:pt x="12938" y="7757"/>
                    <a:pt x="12789" y="7661"/>
                    <a:pt x="12586" y="7602"/>
                  </a:cubicBezTo>
                  <a:cubicBezTo>
                    <a:pt x="12586" y="7608"/>
                    <a:pt x="12586" y="7608"/>
                    <a:pt x="12586" y="7608"/>
                  </a:cubicBezTo>
                  <a:cubicBezTo>
                    <a:pt x="12586" y="7614"/>
                    <a:pt x="12592" y="7620"/>
                    <a:pt x="12580" y="7602"/>
                  </a:cubicBezTo>
                  <a:cubicBezTo>
                    <a:pt x="12586" y="7602"/>
                    <a:pt x="12586" y="7602"/>
                    <a:pt x="12586" y="7602"/>
                  </a:cubicBezTo>
                  <a:cubicBezTo>
                    <a:pt x="12604" y="7501"/>
                    <a:pt x="12527" y="7483"/>
                    <a:pt x="12461" y="7489"/>
                  </a:cubicBezTo>
                  <a:cubicBezTo>
                    <a:pt x="12384" y="7495"/>
                    <a:pt x="12342" y="7465"/>
                    <a:pt x="12318" y="7411"/>
                  </a:cubicBezTo>
                  <a:cubicBezTo>
                    <a:pt x="12276" y="7328"/>
                    <a:pt x="12324" y="7220"/>
                    <a:pt x="12240" y="7149"/>
                  </a:cubicBezTo>
                  <a:cubicBezTo>
                    <a:pt x="12282" y="7101"/>
                    <a:pt x="12324" y="7059"/>
                    <a:pt x="12372" y="7000"/>
                  </a:cubicBezTo>
                  <a:cubicBezTo>
                    <a:pt x="12354" y="7000"/>
                    <a:pt x="12324" y="6994"/>
                    <a:pt x="12300" y="6988"/>
                  </a:cubicBezTo>
                  <a:lnTo>
                    <a:pt x="12300" y="6988"/>
                  </a:lnTo>
                  <a:cubicBezTo>
                    <a:pt x="12300" y="6988"/>
                    <a:pt x="12300" y="6994"/>
                    <a:pt x="12300" y="6994"/>
                  </a:cubicBezTo>
                  <a:cubicBezTo>
                    <a:pt x="12300" y="6994"/>
                    <a:pt x="12300" y="6994"/>
                    <a:pt x="12294" y="6988"/>
                  </a:cubicBezTo>
                  <a:cubicBezTo>
                    <a:pt x="12264" y="7006"/>
                    <a:pt x="12235" y="7024"/>
                    <a:pt x="12193" y="7047"/>
                  </a:cubicBezTo>
                  <a:cubicBezTo>
                    <a:pt x="12163" y="6994"/>
                    <a:pt x="12133" y="6940"/>
                    <a:pt x="12109" y="6886"/>
                  </a:cubicBezTo>
                  <a:lnTo>
                    <a:pt x="12127" y="6863"/>
                  </a:lnTo>
                  <a:close/>
                  <a:moveTo>
                    <a:pt x="16080" y="9569"/>
                  </a:moveTo>
                  <a:cubicBezTo>
                    <a:pt x="16116" y="9534"/>
                    <a:pt x="16152" y="9498"/>
                    <a:pt x="16193" y="9462"/>
                  </a:cubicBezTo>
                  <a:cubicBezTo>
                    <a:pt x="16217" y="9605"/>
                    <a:pt x="16217" y="9605"/>
                    <a:pt x="16080" y="9569"/>
                  </a:cubicBezTo>
                  <a:close/>
                  <a:moveTo>
                    <a:pt x="15967" y="9480"/>
                  </a:moveTo>
                  <a:cubicBezTo>
                    <a:pt x="15889" y="9438"/>
                    <a:pt x="15836" y="9408"/>
                    <a:pt x="15764" y="9373"/>
                  </a:cubicBezTo>
                  <a:cubicBezTo>
                    <a:pt x="15758" y="9301"/>
                    <a:pt x="15806" y="9247"/>
                    <a:pt x="15901" y="9218"/>
                  </a:cubicBezTo>
                  <a:cubicBezTo>
                    <a:pt x="15919" y="9307"/>
                    <a:pt x="15943" y="9384"/>
                    <a:pt x="15967" y="9480"/>
                  </a:cubicBezTo>
                  <a:close/>
                  <a:moveTo>
                    <a:pt x="15341" y="9235"/>
                  </a:moveTo>
                  <a:cubicBezTo>
                    <a:pt x="15365" y="9194"/>
                    <a:pt x="15382" y="9152"/>
                    <a:pt x="15406" y="9110"/>
                  </a:cubicBezTo>
                  <a:cubicBezTo>
                    <a:pt x="15448" y="9188"/>
                    <a:pt x="15442" y="9241"/>
                    <a:pt x="15341" y="9235"/>
                  </a:cubicBezTo>
                  <a:close/>
                  <a:moveTo>
                    <a:pt x="14470" y="9229"/>
                  </a:moveTo>
                  <a:cubicBezTo>
                    <a:pt x="14423" y="9301"/>
                    <a:pt x="14387" y="9355"/>
                    <a:pt x="14357" y="9408"/>
                  </a:cubicBezTo>
                  <a:cubicBezTo>
                    <a:pt x="14345" y="9402"/>
                    <a:pt x="14339" y="9402"/>
                    <a:pt x="14333" y="9396"/>
                  </a:cubicBezTo>
                  <a:lnTo>
                    <a:pt x="14333" y="9265"/>
                  </a:lnTo>
                  <a:cubicBezTo>
                    <a:pt x="14369" y="9253"/>
                    <a:pt x="14411" y="9247"/>
                    <a:pt x="14470" y="9229"/>
                  </a:cubicBezTo>
                  <a:close/>
                  <a:moveTo>
                    <a:pt x="14333" y="8770"/>
                  </a:moveTo>
                  <a:cubicBezTo>
                    <a:pt x="14417" y="8794"/>
                    <a:pt x="14458" y="8806"/>
                    <a:pt x="14458" y="8902"/>
                  </a:cubicBezTo>
                  <a:cubicBezTo>
                    <a:pt x="14411" y="8848"/>
                    <a:pt x="14387" y="8824"/>
                    <a:pt x="14333" y="8770"/>
                  </a:cubicBezTo>
                  <a:close/>
                  <a:moveTo>
                    <a:pt x="13868" y="8550"/>
                  </a:moveTo>
                  <a:cubicBezTo>
                    <a:pt x="13803" y="8532"/>
                    <a:pt x="13737" y="8514"/>
                    <a:pt x="13665" y="8490"/>
                  </a:cubicBezTo>
                  <a:cubicBezTo>
                    <a:pt x="13725" y="8460"/>
                    <a:pt x="13791" y="8484"/>
                    <a:pt x="13868" y="8550"/>
                  </a:cubicBezTo>
                  <a:close/>
                  <a:moveTo>
                    <a:pt x="13630" y="8377"/>
                  </a:moveTo>
                  <a:cubicBezTo>
                    <a:pt x="13552" y="8413"/>
                    <a:pt x="13540" y="8508"/>
                    <a:pt x="13433" y="8454"/>
                  </a:cubicBezTo>
                  <a:cubicBezTo>
                    <a:pt x="13469" y="8371"/>
                    <a:pt x="13510" y="8335"/>
                    <a:pt x="13630" y="8377"/>
                  </a:cubicBezTo>
                  <a:close/>
                  <a:moveTo>
                    <a:pt x="12878" y="8127"/>
                  </a:moveTo>
                  <a:cubicBezTo>
                    <a:pt x="12866" y="8132"/>
                    <a:pt x="12855" y="8144"/>
                    <a:pt x="12843" y="8150"/>
                  </a:cubicBezTo>
                  <a:cubicBezTo>
                    <a:pt x="12825" y="8115"/>
                    <a:pt x="12801" y="8079"/>
                    <a:pt x="12783" y="8037"/>
                  </a:cubicBezTo>
                  <a:lnTo>
                    <a:pt x="12807" y="8025"/>
                  </a:lnTo>
                  <a:cubicBezTo>
                    <a:pt x="12831" y="8061"/>
                    <a:pt x="12855" y="8091"/>
                    <a:pt x="12878" y="8127"/>
                  </a:cubicBezTo>
                  <a:close/>
                  <a:moveTo>
                    <a:pt x="12449" y="8454"/>
                  </a:moveTo>
                  <a:cubicBezTo>
                    <a:pt x="12485" y="8460"/>
                    <a:pt x="12545" y="8448"/>
                    <a:pt x="12533" y="8514"/>
                  </a:cubicBezTo>
                  <a:cubicBezTo>
                    <a:pt x="12527" y="8544"/>
                    <a:pt x="12473" y="8568"/>
                    <a:pt x="12431" y="8598"/>
                  </a:cubicBezTo>
                  <a:cubicBezTo>
                    <a:pt x="12390" y="8520"/>
                    <a:pt x="12360" y="8472"/>
                    <a:pt x="12324" y="8407"/>
                  </a:cubicBezTo>
                  <a:cubicBezTo>
                    <a:pt x="12378" y="8431"/>
                    <a:pt x="12413" y="8448"/>
                    <a:pt x="12449" y="8454"/>
                  </a:cubicBezTo>
                  <a:close/>
                  <a:moveTo>
                    <a:pt x="12330" y="7578"/>
                  </a:moveTo>
                  <a:cubicBezTo>
                    <a:pt x="12342" y="7572"/>
                    <a:pt x="12348" y="7560"/>
                    <a:pt x="12354" y="7554"/>
                  </a:cubicBezTo>
                  <a:cubicBezTo>
                    <a:pt x="12378" y="7578"/>
                    <a:pt x="12401" y="7602"/>
                    <a:pt x="12425" y="7620"/>
                  </a:cubicBezTo>
                  <a:cubicBezTo>
                    <a:pt x="12413" y="7632"/>
                    <a:pt x="12407" y="7638"/>
                    <a:pt x="12401" y="7650"/>
                  </a:cubicBezTo>
                  <a:cubicBezTo>
                    <a:pt x="12378" y="7626"/>
                    <a:pt x="12354" y="7602"/>
                    <a:pt x="12330" y="7578"/>
                  </a:cubicBezTo>
                  <a:close/>
                  <a:moveTo>
                    <a:pt x="12223" y="10237"/>
                  </a:moveTo>
                  <a:cubicBezTo>
                    <a:pt x="12181" y="10213"/>
                    <a:pt x="12151" y="10195"/>
                    <a:pt x="12145" y="10195"/>
                  </a:cubicBezTo>
                  <a:cubicBezTo>
                    <a:pt x="12157" y="10058"/>
                    <a:pt x="12187" y="9927"/>
                    <a:pt x="12175" y="9802"/>
                  </a:cubicBezTo>
                  <a:cubicBezTo>
                    <a:pt x="12163" y="9706"/>
                    <a:pt x="12187" y="9641"/>
                    <a:pt x="12252" y="9563"/>
                  </a:cubicBezTo>
                  <a:cubicBezTo>
                    <a:pt x="12229" y="9557"/>
                    <a:pt x="12211" y="9551"/>
                    <a:pt x="12193" y="9545"/>
                  </a:cubicBezTo>
                  <a:cubicBezTo>
                    <a:pt x="12235" y="9432"/>
                    <a:pt x="12091" y="9349"/>
                    <a:pt x="12145" y="9224"/>
                  </a:cubicBezTo>
                  <a:cubicBezTo>
                    <a:pt x="12163" y="9182"/>
                    <a:pt x="12133" y="9122"/>
                    <a:pt x="12139" y="9074"/>
                  </a:cubicBezTo>
                  <a:cubicBezTo>
                    <a:pt x="12163" y="8931"/>
                    <a:pt x="12187" y="8782"/>
                    <a:pt x="12217" y="8615"/>
                  </a:cubicBezTo>
                  <a:cubicBezTo>
                    <a:pt x="12240" y="8669"/>
                    <a:pt x="12246" y="8711"/>
                    <a:pt x="12270" y="8741"/>
                  </a:cubicBezTo>
                  <a:cubicBezTo>
                    <a:pt x="12288" y="8764"/>
                    <a:pt x="12324" y="8770"/>
                    <a:pt x="12372" y="8800"/>
                  </a:cubicBezTo>
                  <a:cubicBezTo>
                    <a:pt x="12318" y="8824"/>
                    <a:pt x="12288" y="8836"/>
                    <a:pt x="12258" y="8848"/>
                  </a:cubicBezTo>
                  <a:cubicBezTo>
                    <a:pt x="12294" y="8878"/>
                    <a:pt x="12336" y="8908"/>
                    <a:pt x="12378" y="8937"/>
                  </a:cubicBezTo>
                  <a:cubicBezTo>
                    <a:pt x="12562" y="8896"/>
                    <a:pt x="12670" y="8890"/>
                    <a:pt x="12706" y="8919"/>
                  </a:cubicBezTo>
                  <a:cubicBezTo>
                    <a:pt x="12729" y="8884"/>
                    <a:pt x="12753" y="8848"/>
                    <a:pt x="12771" y="8812"/>
                  </a:cubicBezTo>
                  <a:cubicBezTo>
                    <a:pt x="12753" y="8764"/>
                    <a:pt x="12729" y="8711"/>
                    <a:pt x="12694" y="8621"/>
                  </a:cubicBezTo>
                  <a:cubicBezTo>
                    <a:pt x="12789" y="8675"/>
                    <a:pt x="12843" y="8711"/>
                    <a:pt x="12896" y="8741"/>
                  </a:cubicBezTo>
                  <a:cubicBezTo>
                    <a:pt x="12890" y="8818"/>
                    <a:pt x="12884" y="8896"/>
                    <a:pt x="12878" y="8979"/>
                  </a:cubicBezTo>
                  <a:cubicBezTo>
                    <a:pt x="12956" y="8949"/>
                    <a:pt x="13004" y="8931"/>
                    <a:pt x="13069" y="8908"/>
                  </a:cubicBezTo>
                  <a:cubicBezTo>
                    <a:pt x="13063" y="8884"/>
                    <a:pt x="13051" y="8860"/>
                    <a:pt x="13045" y="8824"/>
                  </a:cubicBezTo>
                  <a:cubicBezTo>
                    <a:pt x="13063" y="8824"/>
                    <a:pt x="13081" y="8824"/>
                    <a:pt x="13099" y="8824"/>
                  </a:cubicBezTo>
                  <a:cubicBezTo>
                    <a:pt x="13206" y="8878"/>
                    <a:pt x="13117" y="8931"/>
                    <a:pt x="13105" y="8985"/>
                  </a:cubicBezTo>
                  <a:cubicBezTo>
                    <a:pt x="13337" y="9182"/>
                    <a:pt x="13373" y="9182"/>
                    <a:pt x="13469" y="9027"/>
                  </a:cubicBezTo>
                  <a:cubicBezTo>
                    <a:pt x="13528" y="9152"/>
                    <a:pt x="13594" y="9265"/>
                    <a:pt x="13737" y="9325"/>
                  </a:cubicBezTo>
                  <a:cubicBezTo>
                    <a:pt x="13761" y="9277"/>
                    <a:pt x="13791" y="9235"/>
                    <a:pt x="13826" y="9176"/>
                  </a:cubicBezTo>
                  <a:cubicBezTo>
                    <a:pt x="13898" y="9289"/>
                    <a:pt x="13940" y="9426"/>
                    <a:pt x="14113" y="9396"/>
                  </a:cubicBezTo>
                  <a:cubicBezTo>
                    <a:pt x="14130" y="9355"/>
                    <a:pt x="14142" y="9307"/>
                    <a:pt x="14160" y="9253"/>
                  </a:cubicBezTo>
                  <a:lnTo>
                    <a:pt x="14190" y="9259"/>
                  </a:lnTo>
                  <a:cubicBezTo>
                    <a:pt x="14196" y="9331"/>
                    <a:pt x="14202" y="9402"/>
                    <a:pt x="14202" y="9486"/>
                  </a:cubicBezTo>
                  <a:cubicBezTo>
                    <a:pt x="14279" y="9528"/>
                    <a:pt x="14369" y="9528"/>
                    <a:pt x="14452" y="9599"/>
                  </a:cubicBezTo>
                  <a:cubicBezTo>
                    <a:pt x="14512" y="9647"/>
                    <a:pt x="14631" y="9647"/>
                    <a:pt x="14667" y="9778"/>
                  </a:cubicBezTo>
                  <a:cubicBezTo>
                    <a:pt x="14727" y="9736"/>
                    <a:pt x="14774" y="9706"/>
                    <a:pt x="14822" y="9683"/>
                  </a:cubicBezTo>
                  <a:cubicBezTo>
                    <a:pt x="14828" y="9683"/>
                    <a:pt x="14840" y="9736"/>
                    <a:pt x="14864" y="9736"/>
                  </a:cubicBezTo>
                  <a:cubicBezTo>
                    <a:pt x="14971" y="9760"/>
                    <a:pt x="15043" y="9850"/>
                    <a:pt x="15156" y="9867"/>
                  </a:cubicBezTo>
                  <a:cubicBezTo>
                    <a:pt x="15299" y="9891"/>
                    <a:pt x="15436" y="9939"/>
                    <a:pt x="15543" y="10058"/>
                  </a:cubicBezTo>
                  <a:cubicBezTo>
                    <a:pt x="15603" y="10124"/>
                    <a:pt x="15692" y="10154"/>
                    <a:pt x="15782" y="10088"/>
                  </a:cubicBezTo>
                  <a:cubicBezTo>
                    <a:pt x="15949" y="10279"/>
                    <a:pt x="16157" y="10273"/>
                    <a:pt x="16259" y="10076"/>
                  </a:cubicBezTo>
                  <a:cubicBezTo>
                    <a:pt x="16253" y="10165"/>
                    <a:pt x="16247" y="10261"/>
                    <a:pt x="16247" y="10356"/>
                  </a:cubicBezTo>
                  <a:cubicBezTo>
                    <a:pt x="16295" y="10350"/>
                    <a:pt x="16354" y="10338"/>
                    <a:pt x="16444" y="10321"/>
                  </a:cubicBezTo>
                  <a:cubicBezTo>
                    <a:pt x="16396" y="10398"/>
                    <a:pt x="16366" y="10446"/>
                    <a:pt x="16342" y="10493"/>
                  </a:cubicBezTo>
                  <a:cubicBezTo>
                    <a:pt x="16396" y="10678"/>
                    <a:pt x="16450" y="10863"/>
                    <a:pt x="16503" y="11048"/>
                  </a:cubicBezTo>
                  <a:cubicBezTo>
                    <a:pt x="16467" y="11078"/>
                    <a:pt x="16438" y="11107"/>
                    <a:pt x="16402" y="11137"/>
                  </a:cubicBezTo>
                  <a:cubicBezTo>
                    <a:pt x="16462" y="11197"/>
                    <a:pt x="16515" y="11191"/>
                    <a:pt x="16563" y="11113"/>
                  </a:cubicBezTo>
                  <a:cubicBezTo>
                    <a:pt x="16575" y="11173"/>
                    <a:pt x="16581" y="11215"/>
                    <a:pt x="16587" y="11262"/>
                  </a:cubicBezTo>
                  <a:cubicBezTo>
                    <a:pt x="16509" y="11280"/>
                    <a:pt x="16414" y="11215"/>
                    <a:pt x="16354" y="11328"/>
                  </a:cubicBezTo>
                  <a:cubicBezTo>
                    <a:pt x="16432" y="11352"/>
                    <a:pt x="16503" y="11370"/>
                    <a:pt x="16575" y="11394"/>
                  </a:cubicBezTo>
                  <a:cubicBezTo>
                    <a:pt x="16569" y="11406"/>
                    <a:pt x="16569" y="11412"/>
                    <a:pt x="16569" y="11423"/>
                  </a:cubicBezTo>
                  <a:cubicBezTo>
                    <a:pt x="16503" y="11435"/>
                    <a:pt x="16438" y="11441"/>
                    <a:pt x="16354" y="11453"/>
                  </a:cubicBezTo>
                  <a:cubicBezTo>
                    <a:pt x="16444" y="11632"/>
                    <a:pt x="16283" y="11650"/>
                    <a:pt x="16211" y="11704"/>
                  </a:cubicBezTo>
                  <a:cubicBezTo>
                    <a:pt x="16050" y="11644"/>
                    <a:pt x="15901" y="11578"/>
                    <a:pt x="15752" y="11531"/>
                  </a:cubicBezTo>
                  <a:cubicBezTo>
                    <a:pt x="15603" y="11489"/>
                    <a:pt x="15454" y="11471"/>
                    <a:pt x="15275" y="11435"/>
                  </a:cubicBezTo>
                  <a:cubicBezTo>
                    <a:pt x="15269" y="11429"/>
                    <a:pt x="15251" y="11400"/>
                    <a:pt x="15221" y="11346"/>
                  </a:cubicBezTo>
                  <a:cubicBezTo>
                    <a:pt x="15180" y="11388"/>
                    <a:pt x="15138" y="11418"/>
                    <a:pt x="15090" y="11465"/>
                  </a:cubicBezTo>
                  <a:cubicBezTo>
                    <a:pt x="15072" y="11423"/>
                    <a:pt x="15055" y="11394"/>
                    <a:pt x="15043" y="11370"/>
                  </a:cubicBezTo>
                  <a:cubicBezTo>
                    <a:pt x="14935" y="11406"/>
                    <a:pt x="14858" y="11364"/>
                    <a:pt x="14798" y="11268"/>
                  </a:cubicBezTo>
                  <a:cubicBezTo>
                    <a:pt x="14721" y="11346"/>
                    <a:pt x="14637" y="11316"/>
                    <a:pt x="14548" y="11292"/>
                  </a:cubicBezTo>
                  <a:cubicBezTo>
                    <a:pt x="14429" y="11257"/>
                    <a:pt x="14381" y="11239"/>
                    <a:pt x="14345" y="11191"/>
                  </a:cubicBezTo>
                  <a:cubicBezTo>
                    <a:pt x="14268" y="11227"/>
                    <a:pt x="14166" y="11215"/>
                    <a:pt x="14041" y="11155"/>
                  </a:cubicBezTo>
                  <a:cubicBezTo>
                    <a:pt x="14029" y="11179"/>
                    <a:pt x="14017" y="11203"/>
                    <a:pt x="13999" y="11227"/>
                  </a:cubicBezTo>
                  <a:cubicBezTo>
                    <a:pt x="13940" y="11203"/>
                    <a:pt x="13886" y="11179"/>
                    <a:pt x="13832" y="11155"/>
                  </a:cubicBezTo>
                  <a:cubicBezTo>
                    <a:pt x="13814" y="11149"/>
                    <a:pt x="13803" y="11131"/>
                    <a:pt x="13767" y="11102"/>
                  </a:cubicBezTo>
                  <a:cubicBezTo>
                    <a:pt x="13749" y="11143"/>
                    <a:pt x="13731" y="11179"/>
                    <a:pt x="13707" y="11221"/>
                  </a:cubicBezTo>
                  <a:cubicBezTo>
                    <a:pt x="13648" y="11197"/>
                    <a:pt x="13600" y="11191"/>
                    <a:pt x="13564" y="11167"/>
                  </a:cubicBezTo>
                  <a:cubicBezTo>
                    <a:pt x="13385" y="11048"/>
                    <a:pt x="13385" y="11048"/>
                    <a:pt x="13182" y="11090"/>
                  </a:cubicBezTo>
                  <a:cubicBezTo>
                    <a:pt x="13016" y="10947"/>
                    <a:pt x="12813" y="10893"/>
                    <a:pt x="12592" y="10845"/>
                  </a:cubicBezTo>
                  <a:cubicBezTo>
                    <a:pt x="12628" y="10815"/>
                    <a:pt x="12658" y="10797"/>
                    <a:pt x="12688" y="10774"/>
                  </a:cubicBezTo>
                  <a:cubicBezTo>
                    <a:pt x="12652" y="10714"/>
                    <a:pt x="12592" y="10720"/>
                    <a:pt x="12574" y="10762"/>
                  </a:cubicBezTo>
                  <a:cubicBezTo>
                    <a:pt x="12515" y="10881"/>
                    <a:pt x="12425" y="10774"/>
                    <a:pt x="12348" y="10792"/>
                  </a:cubicBezTo>
                  <a:cubicBezTo>
                    <a:pt x="12294" y="10803"/>
                    <a:pt x="12235" y="10636"/>
                    <a:pt x="12246" y="10553"/>
                  </a:cubicBezTo>
                  <a:cubicBezTo>
                    <a:pt x="12264" y="10476"/>
                    <a:pt x="12276" y="10404"/>
                    <a:pt x="12300" y="10291"/>
                  </a:cubicBezTo>
                  <a:cubicBezTo>
                    <a:pt x="12246" y="10332"/>
                    <a:pt x="12223" y="10356"/>
                    <a:pt x="12199" y="10380"/>
                  </a:cubicBezTo>
                  <a:cubicBezTo>
                    <a:pt x="12157" y="10350"/>
                    <a:pt x="12121" y="10326"/>
                    <a:pt x="12080" y="10297"/>
                  </a:cubicBezTo>
                  <a:cubicBezTo>
                    <a:pt x="12121" y="10279"/>
                    <a:pt x="12163" y="10261"/>
                    <a:pt x="12223" y="10237"/>
                  </a:cubicBezTo>
                  <a:close/>
                  <a:moveTo>
                    <a:pt x="16271" y="11996"/>
                  </a:moveTo>
                  <a:cubicBezTo>
                    <a:pt x="16265" y="12002"/>
                    <a:pt x="16253" y="12014"/>
                    <a:pt x="16247" y="12026"/>
                  </a:cubicBezTo>
                  <a:cubicBezTo>
                    <a:pt x="16205" y="12008"/>
                    <a:pt x="16163" y="11990"/>
                    <a:pt x="16110" y="11966"/>
                  </a:cubicBezTo>
                  <a:cubicBezTo>
                    <a:pt x="16175" y="11930"/>
                    <a:pt x="16223" y="11942"/>
                    <a:pt x="16271" y="11996"/>
                  </a:cubicBezTo>
                  <a:close/>
                  <a:moveTo>
                    <a:pt x="15698" y="12479"/>
                  </a:moveTo>
                  <a:cubicBezTo>
                    <a:pt x="15686" y="12485"/>
                    <a:pt x="15669" y="12491"/>
                    <a:pt x="15663" y="12485"/>
                  </a:cubicBezTo>
                  <a:cubicBezTo>
                    <a:pt x="15609" y="12437"/>
                    <a:pt x="15645" y="12395"/>
                    <a:pt x="15657" y="12354"/>
                  </a:cubicBezTo>
                  <a:cubicBezTo>
                    <a:pt x="15675" y="12359"/>
                    <a:pt x="15686" y="12359"/>
                    <a:pt x="15686" y="12359"/>
                  </a:cubicBezTo>
                  <a:cubicBezTo>
                    <a:pt x="15698" y="12401"/>
                    <a:pt x="15752" y="12437"/>
                    <a:pt x="15698" y="12479"/>
                  </a:cubicBezTo>
                  <a:close/>
                  <a:moveTo>
                    <a:pt x="15555" y="12342"/>
                  </a:moveTo>
                  <a:cubicBezTo>
                    <a:pt x="15543" y="12407"/>
                    <a:pt x="15537" y="12443"/>
                    <a:pt x="15526" y="12491"/>
                  </a:cubicBezTo>
                  <a:cubicBezTo>
                    <a:pt x="15484" y="12437"/>
                    <a:pt x="15496" y="12389"/>
                    <a:pt x="15555" y="12342"/>
                  </a:cubicBezTo>
                  <a:close/>
                  <a:moveTo>
                    <a:pt x="15424" y="11799"/>
                  </a:moveTo>
                  <a:cubicBezTo>
                    <a:pt x="15418" y="11811"/>
                    <a:pt x="15412" y="11823"/>
                    <a:pt x="15400" y="11835"/>
                  </a:cubicBezTo>
                  <a:cubicBezTo>
                    <a:pt x="15371" y="11811"/>
                    <a:pt x="15341" y="11787"/>
                    <a:pt x="15311" y="11769"/>
                  </a:cubicBezTo>
                  <a:cubicBezTo>
                    <a:pt x="15317" y="11757"/>
                    <a:pt x="15323" y="11745"/>
                    <a:pt x="15329" y="11739"/>
                  </a:cubicBezTo>
                  <a:cubicBezTo>
                    <a:pt x="15365" y="11757"/>
                    <a:pt x="15394" y="11781"/>
                    <a:pt x="15424" y="11799"/>
                  </a:cubicBezTo>
                  <a:close/>
                  <a:moveTo>
                    <a:pt x="14989" y="12652"/>
                  </a:moveTo>
                  <a:cubicBezTo>
                    <a:pt x="14965" y="12586"/>
                    <a:pt x="14947" y="12550"/>
                    <a:pt x="14917" y="12479"/>
                  </a:cubicBezTo>
                  <a:cubicBezTo>
                    <a:pt x="14870" y="12586"/>
                    <a:pt x="14911" y="12610"/>
                    <a:pt x="14989" y="12652"/>
                  </a:cubicBezTo>
                  <a:cubicBezTo>
                    <a:pt x="14876" y="12681"/>
                    <a:pt x="14864" y="12658"/>
                    <a:pt x="14804" y="12491"/>
                  </a:cubicBezTo>
                  <a:cubicBezTo>
                    <a:pt x="14756" y="12520"/>
                    <a:pt x="14709" y="12550"/>
                    <a:pt x="14667" y="12580"/>
                  </a:cubicBezTo>
                  <a:cubicBezTo>
                    <a:pt x="14572" y="12640"/>
                    <a:pt x="14566" y="12640"/>
                    <a:pt x="14494" y="12509"/>
                  </a:cubicBezTo>
                  <a:cubicBezTo>
                    <a:pt x="14434" y="12658"/>
                    <a:pt x="14327" y="12723"/>
                    <a:pt x="14184" y="12741"/>
                  </a:cubicBezTo>
                  <a:cubicBezTo>
                    <a:pt x="14172" y="12711"/>
                    <a:pt x="14160" y="12675"/>
                    <a:pt x="14148" y="12628"/>
                  </a:cubicBezTo>
                  <a:cubicBezTo>
                    <a:pt x="14101" y="12652"/>
                    <a:pt x="14035" y="12664"/>
                    <a:pt x="14023" y="12693"/>
                  </a:cubicBezTo>
                  <a:cubicBezTo>
                    <a:pt x="13987" y="12807"/>
                    <a:pt x="13886" y="12741"/>
                    <a:pt x="13826" y="12795"/>
                  </a:cubicBezTo>
                  <a:cubicBezTo>
                    <a:pt x="13808" y="12753"/>
                    <a:pt x="13797" y="12729"/>
                    <a:pt x="13785" y="12687"/>
                  </a:cubicBezTo>
                  <a:cubicBezTo>
                    <a:pt x="13737" y="12735"/>
                    <a:pt x="13707" y="12771"/>
                    <a:pt x="13695" y="12783"/>
                  </a:cubicBezTo>
                  <a:cubicBezTo>
                    <a:pt x="13540" y="12771"/>
                    <a:pt x="13415" y="12765"/>
                    <a:pt x="13290" y="12753"/>
                  </a:cubicBezTo>
                  <a:cubicBezTo>
                    <a:pt x="13260" y="12753"/>
                    <a:pt x="13230" y="12771"/>
                    <a:pt x="13206" y="12765"/>
                  </a:cubicBezTo>
                  <a:cubicBezTo>
                    <a:pt x="13099" y="12717"/>
                    <a:pt x="13051" y="12783"/>
                    <a:pt x="13010" y="12884"/>
                  </a:cubicBezTo>
                  <a:cubicBezTo>
                    <a:pt x="12992" y="12813"/>
                    <a:pt x="12998" y="12747"/>
                    <a:pt x="12968" y="12729"/>
                  </a:cubicBezTo>
                  <a:cubicBezTo>
                    <a:pt x="12932" y="12705"/>
                    <a:pt x="12866" y="12711"/>
                    <a:pt x="12819" y="12717"/>
                  </a:cubicBezTo>
                  <a:cubicBezTo>
                    <a:pt x="12688" y="12747"/>
                    <a:pt x="12610" y="12652"/>
                    <a:pt x="12515" y="12598"/>
                  </a:cubicBezTo>
                  <a:cubicBezTo>
                    <a:pt x="12491" y="12580"/>
                    <a:pt x="12443" y="12497"/>
                    <a:pt x="12497" y="12437"/>
                  </a:cubicBezTo>
                  <a:cubicBezTo>
                    <a:pt x="12586" y="12348"/>
                    <a:pt x="12586" y="12258"/>
                    <a:pt x="12515" y="12157"/>
                  </a:cubicBezTo>
                  <a:cubicBezTo>
                    <a:pt x="12586" y="12109"/>
                    <a:pt x="12688" y="12115"/>
                    <a:pt x="12688" y="11996"/>
                  </a:cubicBezTo>
                  <a:cubicBezTo>
                    <a:pt x="12688" y="11972"/>
                    <a:pt x="12765" y="11954"/>
                    <a:pt x="12819" y="11918"/>
                  </a:cubicBezTo>
                  <a:cubicBezTo>
                    <a:pt x="12831" y="11990"/>
                    <a:pt x="12843" y="12044"/>
                    <a:pt x="12849" y="12109"/>
                  </a:cubicBezTo>
                  <a:cubicBezTo>
                    <a:pt x="12932" y="11990"/>
                    <a:pt x="13033" y="12020"/>
                    <a:pt x="13141" y="12055"/>
                  </a:cubicBezTo>
                  <a:cubicBezTo>
                    <a:pt x="13165" y="12061"/>
                    <a:pt x="13194" y="12073"/>
                    <a:pt x="13212" y="12067"/>
                  </a:cubicBezTo>
                  <a:cubicBezTo>
                    <a:pt x="13355" y="12008"/>
                    <a:pt x="13361" y="12008"/>
                    <a:pt x="13445" y="12169"/>
                  </a:cubicBezTo>
                  <a:cubicBezTo>
                    <a:pt x="13504" y="12133"/>
                    <a:pt x="13564" y="12103"/>
                    <a:pt x="13624" y="12067"/>
                  </a:cubicBezTo>
                  <a:cubicBezTo>
                    <a:pt x="13665" y="12091"/>
                    <a:pt x="13713" y="12109"/>
                    <a:pt x="13749" y="12139"/>
                  </a:cubicBezTo>
                  <a:cubicBezTo>
                    <a:pt x="13791" y="12181"/>
                    <a:pt x="13832" y="12193"/>
                    <a:pt x="13892" y="12169"/>
                  </a:cubicBezTo>
                  <a:cubicBezTo>
                    <a:pt x="13981" y="12139"/>
                    <a:pt x="14077" y="12145"/>
                    <a:pt x="14166" y="12210"/>
                  </a:cubicBezTo>
                  <a:cubicBezTo>
                    <a:pt x="14178" y="12175"/>
                    <a:pt x="14184" y="12145"/>
                    <a:pt x="14196" y="12121"/>
                  </a:cubicBezTo>
                  <a:cubicBezTo>
                    <a:pt x="14196" y="12115"/>
                    <a:pt x="14196" y="12115"/>
                    <a:pt x="14190" y="12115"/>
                  </a:cubicBezTo>
                  <a:cubicBezTo>
                    <a:pt x="14196" y="12115"/>
                    <a:pt x="14196" y="12115"/>
                    <a:pt x="14196" y="12115"/>
                  </a:cubicBezTo>
                  <a:cubicBezTo>
                    <a:pt x="14208" y="12085"/>
                    <a:pt x="14220" y="12055"/>
                    <a:pt x="14232" y="12014"/>
                  </a:cubicBezTo>
                  <a:lnTo>
                    <a:pt x="14339" y="12067"/>
                  </a:lnTo>
                  <a:cubicBezTo>
                    <a:pt x="14297" y="12115"/>
                    <a:pt x="14262" y="12163"/>
                    <a:pt x="14196" y="12115"/>
                  </a:cubicBezTo>
                  <a:lnTo>
                    <a:pt x="14196" y="12115"/>
                  </a:lnTo>
                  <a:lnTo>
                    <a:pt x="14196" y="12121"/>
                  </a:lnTo>
                  <a:cubicBezTo>
                    <a:pt x="14238" y="12210"/>
                    <a:pt x="14309" y="12282"/>
                    <a:pt x="14411" y="12306"/>
                  </a:cubicBezTo>
                  <a:cubicBezTo>
                    <a:pt x="14494" y="12324"/>
                    <a:pt x="14566" y="12312"/>
                    <a:pt x="14584" y="12210"/>
                  </a:cubicBezTo>
                  <a:cubicBezTo>
                    <a:pt x="14601" y="12234"/>
                    <a:pt x="14625" y="12258"/>
                    <a:pt x="14637" y="12282"/>
                  </a:cubicBezTo>
                  <a:cubicBezTo>
                    <a:pt x="14703" y="12425"/>
                    <a:pt x="14756" y="12443"/>
                    <a:pt x="14882" y="12348"/>
                  </a:cubicBezTo>
                  <a:cubicBezTo>
                    <a:pt x="14900" y="12330"/>
                    <a:pt x="14911" y="12300"/>
                    <a:pt x="14935" y="12294"/>
                  </a:cubicBezTo>
                  <a:cubicBezTo>
                    <a:pt x="14965" y="12288"/>
                    <a:pt x="15007" y="12282"/>
                    <a:pt x="15037" y="12294"/>
                  </a:cubicBezTo>
                  <a:cubicBezTo>
                    <a:pt x="15049" y="12300"/>
                    <a:pt x="15066" y="12354"/>
                    <a:pt x="15055" y="12371"/>
                  </a:cubicBezTo>
                  <a:cubicBezTo>
                    <a:pt x="15013" y="12449"/>
                    <a:pt x="15084" y="12526"/>
                    <a:pt x="15043" y="12604"/>
                  </a:cubicBezTo>
                  <a:cubicBezTo>
                    <a:pt x="15043" y="12610"/>
                    <a:pt x="15055" y="12622"/>
                    <a:pt x="15060" y="12634"/>
                  </a:cubicBezTo>
                  <a:cubicBezTo>
                    <a:pt x="15031" y="12640"/>
                    <a:pt x="15013" y="12646"/>
                    <a:pt x="14995" y="12652"/>
                  </a:cubicBezTo>
                  <a:close/>
                  <a:moveTo>
                    <a:pt x="12676" y="13904"/>
                  </a:moveTo>
                  <a:cubicBezTo>
                    <a:pt x="12670" y="13904"/>
                    <a:pt x="12658" y="13904"/>
                    <a:pt x="12646" y="13910"/>
                  </a:cubicBezTo>
                  <a:lnTo>
                    <a:pt x="12622" y="13814"/>
                  </a:lnTo>
                  <a:cubicBezTo>
                    <a:pt x="12640" y="13808"/>
                    <a:pt x="12652" y="13808"/>
                    <a:pt x="12664" y="13802"/>
                  </a:cubicBezTo>
                  <a:cubicBezTo>
                    <a:pt x="12670" y="13838"/>
                    <a:pt x="12676" y="13868"/>
                    <a:pt x="12676" y="13904"/>
                  </a:cubicBezTo>
                  <a:close/>
                  <a:moveTo>
                    <a:pt x="12628" y="10935"/>
                  </a:moveTo>
                  <a:cubicBezTo>
                    <a:pt x="12729" y="10941"/>
                    <a:pt x="12765" y="10976"/>
                    <a:pt x="12741" y="11036"/>
                  </a:cubicBezTo>
                  <a:cubicBezTo>
                    <a:pt x="12706" y="11006"/>
                    <a:pt x="12670" y="10976"/>
                    <a:pt x="12628" y="10935"/>
                  </a:cubicBezTo>
                  <a:close/>
                  <a:moveTo>
                    <a:pt x="13880" y="11531"/>
                  </a:moveTo>
                  <a:cubicBezTo>
                    <a:pt x="13880" y="11525"/>
                    <a:pt x="13886" y="11519"/>
                    <a:pt x="13886" y="11513"/>
                  </a:cubicBezTo>
                  <a:cubicBezTo>
                    <a:pt x="13922" y="11537"/>
                    <a:pt x="13952" y="11555"/>
                    <a:pt x="13987" y="11573"/>
                  </a:cubicBezTo>
                  <a:cubicBezTo>
                    <a:pt x="13981" y="11578"/>
                    <a:pt x="13975" y="11590"/>
                    <a:pt x="13969" y="11596"/>
                  </a:cubicBezTo>
                  <a:cubicBezTo>
                    <a:pt x="13940" y="11578"/>
                    <a:pt x="13910" y="11555"/>
                    <a:pt x="13880" y="11531"/>
                  </a:cubicBezTo>
                  <a:close/>
                  <a:moveTo>
                    <a:pt x="12097" y="14679"/>
                  </a:moveTo>
                  <a:cubicBezTo>
                    <a:pt x="12085" y="14685"/>
                    <a:pt x="12074" y="14691"/>
                    <a:pt x="12062" y="14703"/>
                  </a:cubicBezTo>
                  <a:cubicBezTo>
                    <a:pt x="12038" y="14661"/>
                    <a:pt x="12014" y="14619"/>
                    <a:pt x="11984" y="14577"/>
                  </a:cubicBezTo>
                  <a:cubicBezTo>
                    <a:pt x="11996" y="14571"/>
                    <a:pt x="12002" y="14565"/>
                    <a:pt x="12014" y="14559"/>
                  </a:cubicBezTo>
                  <a:cubicBezTo>
                    <a:pt x="12044" y="14601"/>
                    <a:pt x="12074" y="14637"/>
                    <a:pt x="12097" y="14679"/>
                  </a:cubicBezTo>
                  <a:close/>
                  <a:moveTo>
                    <a:pt x="12038" y="9945"/>
                  </a:moveTo>
                  <a:cubicBezTo>
                    <a:pt x="12026" y="9909"/>
                    <a:pt x="12014" y="9879"/>
                    <a:pt x="12002" y="9838"/>
                  </a:cubicBezTo>
                  <a:cubicBezTo>
                    <a:pt x="12056" y="9861"/>
                    <a:pt x="12068" y="9897"/>
                    <a:pt x="12038" y="9945"/>
                  </a:cubicBezTo>
                  <a:close/>
                  <a:moveTo>
                    <a:pt x="12026" y="14309"/>
                  </a:moveTo>
                  <a:cubicBezTo>
                    <a:pt x="12008" y="14369"/>
                    <a:pt x="11990" y="14416"/>
                    <a:pt x="11972" y="14464"/>
                  </a:cubicBezTo>
                  <a:cubicBezTo>
                    <a:pt x="11960" y="14410"/>
                    <a:pt x="11913" y="14339"/>
                    <a:pt x="12026" y="14309"/>
                  </a:cubicBezTo>
                  <a:close/>
                  <a:moveTo>
                    <a:pt x="12008" y="14804"/>
                  </a:moveTo>
                  <a:cubicBezTo>
                    <a:pt x="11978" y="14881"/>
                    <a:pt x="11936" y="14899"/>
                    <a:pt x="11871" y="14869"/>
                  </a:cubicBezTo>
                  <a:cubicBezTo>
                    <a:pt x="11889" y="14786"/>
                    <a:pt x="11948" y="14816"/>
                    <a:pt x="12008" y="14804"/>
                  </a:cubicBezTo>
                  <a:close/>
                  <a:moveTo>
                    <a:pt x="11889" y="12884"/>
                  </a:moveTo>
                  <a:cubicBezTo>
                    <a:pt x="11823" y="12872"/>
                    <a:pt x="11793" y="12836"/>
                    <a:pt x="11805" y="12783"/>
                  </a:cubicBezTo>
                  <a:cubicBezTo>
                    <a:pt x="11835" y="12819"/>
                    <a:pt x="11859" y="12848"/>
                    <a:pt x="11889" y="12884"/>
                  </a:cubicBezTo>
                  <a:close/>
                  <a:moveTo>
                    <a:pt x="11823" y="12473"/>
                  </a:moveTo>
                  <a:cubicBezTo>
                    <a:pt x="11823" y="12503"/>
                    <a:pt x="11799" y="12532"/>
                    <a:pt x="11793" y="12562"/>
                  </a:cubicBezTo>
                  <a:cubicBezTo>
                    <a:pt x="11781" y="12562"/>
                    <a:pt x="11770" y="12562"/>
                    <a:pt x="11764" y="12556"/>
                  </a:cubicBezTo>
                  <a:cubicBezTo>
                    <a:pt x="11752" y="12520"/>
                    <a:pt x="11746" y="12485"/>
                    <a:pt x="11734" y="12419"/>
                  </a:cubicBezTo>
                  <a:cubicBezTo>
                    <a:pt x="11775" y="12443"/>
                    <a:pt x="11817" y="12455"/>
                    <a:pt x="11817" y="12473"/>
                  </a:cubicBezTo>
                  <a:close/>
                  <a:moveTo>
                    <a:pt x="11471" y="12681"/>
                  </a:moveTo>
                  <a:cubicBezTo>
                    <a:pt x="11507" y="12634"/>
                    <a:pt x="11537" y="12598"/>
                    <a:pt x="11585" y="12532"/>
                  </a:cubicBezTo>
                  <a:cubicBezTo>
                    <a:pt x="11579" y="12628"/>
                    <a:pt x="11609" y="12699"/>
                    <a:pt x="11471" y="12681"/>
                  </a:cubicBezTo>
                  <a:close/>
                  <a:moveTo>
                    <a:pt x="11471" y="8049"/>
                  </a:moveTo>
                  <a:lnTo>
                    <a:pt x="11495" y="8049"/>
                  </a:lnTo>
                  <a:cubicBezTo>
                    <a:pt x="11501" y="8067"/>
                    <a:pt x="11507" y="8097"/>
                    <a:pt x="11501" y="8115"/>
                  </a:cubicBezTo>
                  <a:cubicBezTo>
                    <a:pt x="11501" y="8132"/>
                    <a:pt x="11477" y="8144"/>
                    <a:pt x="11436" y="8192"/>
                  </a:cubicBezTo>
                  <a:cubicBezTo>
                    <a:pt x="11454" y="8115"/>
                    <a:pt x="11459" y="8079"/>
                    <a:pt x="11471" y="8049"/>
                  </a:cubicBezTo>
                  <a:close/>
                  <a:moveTo>
                    <a:pt x="11120" y="12610"/>
                  </a:moveTo>
                  <a:cubicBezTo>
                    <a:pt x="11191" y="12580"/>
                    <a:pt x="11233" y="12568"/>
                    <a:pt x="11293" y="12544"/>
                  </a:cubicBezTo>
                  <a:cubicBezTo>
                    <a:pt x="11287" y="12604"/>
                    <a:pt x="11281" y="12646"/>
                    <a:pt x="11269" y="12693"/>
                  </a:cubicBezTo>
                  <a:cubicBezTo>
                    <a:pt x="11257" y="12699"/>
                    <a:pt x="11239" y="12711"/>
                    <a:pt x="11227" y="12723"/>
                  </a:cubicBezTo>
                  <a:cubicBezTo>
                    <a:pt x="11197" y="12687"/>
                    <a:pt x="11167" y="12658"/>
                    <a:pt x="11120" y="12610"/>
                  </a:cubicBezTo>
                  <a:close/>
                  <a:moveTo>
                    <a:pt x="11221" y="13206"/>
                  </a:moveTo>
                  <a:cubicBezTo>
                    <a:pt x="11227" y="13218"/>
                    <a:pt x="11209" y="13236"/>
                    <a:pt x="11197" y="13260"/>
                  </a:cubicBezTo>
                  <a:cubicBezTo>
                    <a:pt x="11179" y="13242"/>
                    <a:pt x="11167" y="13230"/>
                    <a:pt x="11161" y="13218"/>
                  </a:cubicBezTo>
                  <a:cubicBezTo>
                    <a:pt x="11155" y="13188"/>
                    <a:pt x="11155" y="13164"/>
                    <a:pt x="11149" y="13135"/>
                  </a:cubicBezTo>
                  <a:cubicBezTo>
                    <a:pt x="11155" y="13135"/>
                    <a:pt x="11161" y="13129"/>
                    <a:pt x="11173" y="13129"/>
                  </a:cubicBezTo>
                  <a:cubicBezTo>
                    <a:pt x="11191" y="13152"/>
                    <a:pt x="11209" y="13182"/>
                    <a:pt x="11221" y="13206"/>
                  </a:cubicBezTo>
                  <a:close/>
                  <a:moveTo>
                    <a:pt x="11257" y="7232"/>
                  </a:moveTo>
                  <a:cubicBezTo>
                    <a:pt x="11239" y="7262"/>
                    <a:pt x="11227" y="7286"/>
                    <a:pt x="11209" y="7316"/>
                  </a:cubicBezTo>
                  <a:cubicBezTo>
                    <a:pt x="11173" y="7292"/>
                    <a:pt x="11138" y="7274"/>
                    <a:pt x="11090" y="7250"/>
                  </a:cubicBezTo>
                  <a:cubicBezTo>
                    <a:pt x="11108" y="7214"/>
                    <a:pt x="11126" y="7179"/>
                    <a:pt x="11144" y="7137"/>
                  </a:cubicBezTo>
                  <a:cubicBezTo>
                    <a:pt x="11179" y="7059"/>
                    <a:pt x="11155" y="6946"/>
                    <a:pt x="11275" y="6916"/>
                  </a:cubicBezTo>
                  <a:cubicBezTo>
                    <a:pt x="11287" y="6916"/>
                    <a:pt x="11304" y="6922"/>
                    <a:pt x="11346" y="6928"/>
                  </a:cubicBezTo>
                  <a:cubicBezTo>
                    <a:pt x="11257" y="7000"/>
                    <a:pt x="11299" y="7149"/>
                    <a:pt x="11155" y="7161"/>
                  </a:cubicBezTo>
                  <a:cubicBezTo>
                    <a:pt x="11185" y="7185"/>
                    <a:pt x="11215" y="7208"/>
                    <a:pt x="11257" y="7232"/>
                  </a:cubicBezTo>
                  <a:close/>
                  <a:moveTo>
                    <a:pt x="11239" y="8091"/>
                  </a:moveTo>
                  <a:cubicBezTo>
                    <a:pt x="11245" y="8103"/>
                    <a:pt x="11245" y="8115"/>
                    <a:pt x="11251" y="8127"/>
                  </a:cubicBezTo>
                  <a:cubicBezTo>
                    <a:pt x="11191" y="8156"/>
                    <a:pt x="11132" y="8192"/>
                    <a:pt x="11036" y="8240"/>
                  </a:cubicBezTo>
                  <a:cubicBezTo>
                    <a:pt x="11060" y="8186"/>
                    <a:pt x="11066" y="8156"/>
                    <a:pt x="11084" y="8144"/>
                  </a:cubicBezTo>
                  <a:cubicBezTo>
                    <a:pt x="11132" y="8127"/>
                    <a:pt x="11185" y="8109"/>
                    <a:pt x="11239" y="8091"/>
                  </a:cubicBezTo>
                  <a:close/>
                  <a:moveTo>
                    <a:pt x="11126" y="9206"/>
                  </a:moveTo>
                  <a:cubicBezTo>
                    <a:pt x="11120" y="9224"/>
                    <a:pt x="11096" y="9235"/>
                    <a:pt x="11084" y="9247"/>
                  </a:cubicBezTo>
                  <a:cubicBezTo>
                    <a:pt x="11072" y="9229"/>
                    <a:pt x="11048" y="9212"/>
                    <a:pt x="11048" y="9194"/>
                  </a:cubicBezTo>
                  <a:cubicBezTo>
                    <a:pt x="11048" y="9182"/>
                    <a:pt x="11072" y="9164"/>
                    <a:pt x="11096" y="9134"/>
                  </a:cubicBezTo>
                  <a:cubicBezTo>
                    <a:pt x="11114" y="9170"/>
                    <a:pt x="11132" y="9194"/>
                    <a:pt x="11126" y="9206"/>
                  </a:cubicBezTo>
                  <a:close/>
                  <a:moveTo>
                    <a:pt x="11126" y="9754"/>
                  </a:moveTo>
                  <a:cubicBezTo>
                    <a:pt x="11114" y="9802"/>
                    <a:pt x="11132" y="9826"/>
                    <a:pt x="11173" y="9855"/>
                  </a:cubicBezTo>
                  <a:cubicBezTo>
                    <a:pt x="11197" y="9867"/>
                    <a:pt x="11203" y="9909"/>
                    <a:pt x="11221" y="9939"/>
                  </a:cubicBezTo>
                  <a:cubicBezTo>
                    <a:pt x="11215" y="9951"/>
                    <a:pt x="11203" y="9963"/>
                    <a:pt x="11197" y="9969"/>
                  </a:cubicBezTo>
                  <a:cubicBezTo>
                    <a:pt x="11167" y="9963"/>
                    <a:pt x="11132" y="9963"/>
                    <a:pt x="11102" y="9951"/>
                  </a:cubicBezTo>
                  <a:cubicBezTo>
                    <a:pt x="11078" y="9945"/>
                    <a:pt x="11048" y="9915"/>
                    <a:pt x="11054" y="9903"/>
                  </a:cubicBezTo>
                  <a:cubicBezTo>
                    <a:pt x="11078" y="9772"/>
                    <a:pt x="10929" y="9677"/>
                    <a:pt x="10988" y="9545"/>
                  </a:cubicBezTo>
                  <a:cubicBezTo>
                    <a:pt x="11090" y="9587"/>
                    <a:pt x="11138" y="9653"/>
                    <a:pt x="11126" y="9754"/>
                  </a:cubicBezTo>
                  <a:close/>
                  <a:moveTo>
                    <a:pt x="11036" y="12717"/>
                  </a:moveTo>
                  <a:cubicBezTo>
                    <a:pt x="11066" y="12753"/>
                    <a:pt x="11090" y="12789"/>
                    <a:pt x="11114" y="12825"/>
                  </a:cubicBezTo>
                  <a:cubicBezTo>
                    <a:pt x="11108" y="12830"/>
                    <a:pt x="11096" y="12842"/>
                    <a:pt x="11084" y="12848"/>
                  </a:cubicBezTo>
                  <a:cubicBezTo>
                    <a:pt x="11060" y="12813"/>
                    <a:pt x="11030" y="12783"/>
                    <a:pt x="11006" y="12747"/>
                  </a:cubicBezTo>
                  <a:cubicBezTo>
                    <a:pt x="11018" y="12735"/>
                    <a:pt x="11024" y="12729"/>
                    <a:pt x="11036" y="12717"/>
                  </a:cubicBezTo>
                  <a:close/>
                  <a:moveTo>
                    <a:pt x="11054" y="10237"/>
                  </a:moveTo>
                  <a:cubicBezTo>
                    <a:pt x="11012" y="10171"/>
                    <a:pt x="11090" y="10201"/>
                    <a:pt x="11102" y="10183"/>
                  </a:cubicBezTo>
                  <a:cubicBezTo>
                    <a:pt x="11108" y="10171"/>
                    <a:pt x="11090" y="10142"/>
                    <a:pt x="11096" y="10124"/>
                  </a:cubicBezTo>
                  <a:cubicBezTo>
                    <a:pt x="11102" y="10100"/>
                    <a:pt x="11126" y="10088"/>
                    <a:pt x="11138" y="10070"/>
                  </a:cubicBezTo>
                  <a:cubicBezTo>
                    <a:pt x="11149" y="10076"/>
                    <a:pt x="11155" y="10082"/>
                    <a:pt x="11167" y="10088"/>
                  </a:cubicBezTo>
                  <a:cubicBezTo>
                    <a:pt x="11161" y="10124"/>
                    <a:pt x="11161" y="10154"/>
                    <a:pt x="11155" y="10189"/>
                  </a:cubicBezTo>
                  <a:cubicBezTo>
                    <a:pt x="11149" y="10219"/>
                    <a:pt x="11138" y="10243"/>
                    <a:pt x="11126" y="10273"/>
                  </a:cubicBezTo>
                  <a:cubicBezTo>
                    <a:pt x="11102" y="10261"/>
                    <a:pt x="11066" y="10255"/>
                    <a:pt x="11054" y="10237"/>
                  </a:cubicBezTo>
                  <a:close/>
                  <a:moveTo>
                    <a:pt x="11197" y="9456"/>
                  </a:moveTo>
                  <a:cubicBezTo>
                    <a:pt x="11263" y="9390"/>
                    <a:pt x="11304" y="9414"/>
                    <a:pt x="11364" y="9510"/>
                  </a:cubicBezTo>
                  <a:cubicBezTo>
                    <a:pt x="11281" y="9486"/>
                    <a:pt x="11239" y="9468"/>
                    <a:pt x="11197" y="9456"/>
                  </a:cubicBezTo>
                  <a:close/>
                  <a:moveTo>
                    <a:pt x="11328" y="6791"/>
                  </a:moveTo>
                  <a:cubicBezTo>
                    <a:pt x="11215" y="6809"/>
                    <a:pt x="11215" y="6725"/>
                    <a:pt x="11179" y="6636"/>
                  </a:cubicBezTo>
                  <a:lnTo>
                    <a:pt x="11376" y="6636"/>
                  </a:lnTo>
                  <a:cubicBezTo>
                    <a:pt x="11358" y="6696"/>
                    <a:pt x="11340" y="6743"/>
                    <a:pt x="11328" y="6791"/>
                  </a:cubicBezTo>
                  <a:close/>
                  <a:moveTo>
                    <a:pt x="11179" y="6398"/>
                  </a:moveTo>
                  <a:cubicBezTo>
                    <a:pt x="11251" y="6439"/>
                    <a:pt x="11287" y="6463"/>
                    <a:pt x="11346" y="6499"/>
                  </a:cubicBezTo>
                  <a:cubicBezTo>
                    <a:pt x="11275" y="6505"/>
                    <a:pt x="11221" y="6469"/>
                    <a:pt x="11179" y="6398"/>
                  </a:cubicBezTo>
                  <a:close/>
                  <a:moveTo>
                    <a:pt x="11358" y="6177"/>
                  </a:moveTo>
                  <a:cubicBezTo>
                    <a:pt x="11316" y="6237"/>
                    <a:pt x="11287" y="6296"/>
                    <a:pt x="11239" y="6374"/>
                  </a:cubicBezTo>
                  <a:cubicBezTo>
                    <a:pt x="11203" y="6332"/>
                    <a:pt x="11173" y="6296"/>
                    <a:pt x="11149" y="6266"/>
                  </a:cubicBezTo>
                  <a:cubicBezTo>
                    <a:pt x="11251" y="6302"/>
                    <a:pt x="11215" y="6052"/>
                    <a:pt x="11352" y="6177"/>
                  </a:cubicBezTo>
                  <a:close/>
                  <a:moveTo>
                    <a:pt x="11239" y="5318"/>
                  </a:moveTo>
                  <a:cubicBezTo>
                    <a:pt x="11221" y="5372"/>
                    <a:pt x="11215" y="5414"/>
                    <a:pt x="11203" y="5456"/>
                  </a:cubicBezTo>
                  <a:cubicBezTo>
                    <a:pt x="11167" y="5402"/>
                    <a:pt x="11114" y="5336"/>
                    <a:pt x="11239" y="5318"/>
                  </a:cubicBezTo>
                  <a:close/>
                  <a:moveTo>
                    <a:pt x="11179" y="5652"/>
                  </a:moveTo>
                  <a:cubicBezTo>
                    <a:pt x="11263" y="5712"/>
                    <a:pt x="11263" y="5742"/>
                    <a:pt x="11138" y="5831"/>
                  </a:cubicBezTo>
                  <a:cubicBezTo>
                    <a:pt x="11155" y="5748"/>
                    <a:pt x="11167" y="5706"/>
                    <a:pt x="11179" y="5652"/>
                  </a:cubicBezTo>
                  <a:close/>
                  <a:moveTo>
                    <a:pt x="10500" y="3411"/>
                  </a:moveTo>
                  <a:cubicBezTo>
                    <a:pt x="10535" y="3446"/>
                    <a:pt x="10565" y="3482"/>
                    <a:pt x="10619" y="3542"/>
                  </a:cubicBezTo>
                  <a:cubicBezTo>
                    <a:pt x="10523" y="3512"/>
                    <a:pt x="10488" y="3470"/>
                    <a:pt x="10500" y="3411"/>
                  </a:cubicBezTo>
                  <a:close/>
                  <a:moveTo>
                    <a:pt x="10362" y="4251"/>
                  </a:moveTo>
                  <a:cubicBezTo>
                    <a:pt x="10494" y="4323"/>
                    <a:pt x="10565" y="4424"/>
                    <a:pt x="10577" y="4549"/>
                  </a:cubicBezTo>
                  <a:cubicBezTo>
                    <a:pt x="10595" y="4496"/>
                    <a:pt x="10607" y="4478"/>
                    <a:pt x="10607" y="4460"/>
                  </a:cubicBezTo>
                  <a:cubicBezTo>
                    <a:pt x="10613" y="4442"/>
                    <a:pt x="10613" y="4424"/>
                    <a:pt x="10613" y="4400"/>
                  </a:cubicBezTo>
                  <a:cubicBezTo>
                    <a:pt x="10625" y="4412"/>
                    <a:pt x="10637" y="4412"/>
                    <a:pt x="10637" y="4418"/>
                  </a:cubicBezTo>
                  <a:cubicBezTo>
                    <a:pt x="10655" y="4549"/>
                    <a:pt x="10720" y="4657"/>
                    <a:pt x="10774" y="4776"/>
                  </a:cubicBezTo>
                  <a:cubicBezTo>
                    <a:pt x="10845" y="4937"/>
                    <a:pt x="10994" y="5074"/>
                    <a:pt x="10965" y="5277"/>
                  </a:cubicBezTo>
                  <a:cubicBezTo>
                    <a:pt x="10959" y="5330"/>
                    <a:pt x="11006" y="5390"/>
                    <a:pt x="11012" y="5408"/>
                  </a:cubicBezTo>
                  <a:cubicBezTo>
                    <a:pt x="10965" y="5563"/>
                    <a:pt x="10988" y="5664"/>
                    <a:pt x="11000" y="5778"/>
                  </a:cubicBezTo>
                  <a:cubicBezTo>
                    <a:pt x="11018" y="5962"/>
                    <a:pt x="11191" y="5879"/>
                    <a:pt x="11269" y="5986"/>
                  </a:cubicBezTo>
                  <a:lnTo>
                    <a:pt x="11066" y="5986"/>
                  </a:lnTo>
                  <a:cubicBezTo>
                    <a:pt x="11066" y="5992"/>
                    <a:pt x="11066" y="5998"/>
                    <a:pt x="11060" y="6010"/>
                  </a:cubicBezTo>
                  <a:cubicBezTo>
                    <a:pt x="11102" y="6022"/>
                    <a:pt x="11144" y="6040"/>
                    <a:pt x="11197" y="6064"/>
                  </a:cubicBezTo>
                  <a:cubicBezTo>
                    <a:pt x="11167" y="6088"/>
                    <a:pt x="11161" y="6105"/>
                    <a:pt x="11144" y="6111"/>
                  </a:cubicBezTo>
                  <a:cubicBezTo>
                    <a:pt x="11108" y="6123"/>
                    <a:pt x="11060" y="6117"/>
                    <a:pt x="11024" y="6141"/>
                  </a:cubicBezTo>
                  <a:cubicBezTo>
                    <a:pt x="11000" y="6153"/>
                    <a:pt x="10977" y="6213"/>
                    <a:pt x="10983" y="6225"/>
                  </a:cubicBezTo>
                  <a:cubicBezTo>
                    <a:pt x="11054" y="6320"/>
                    <a:pt x="11036" y="6433"/>
                    <a:pt x="11042" y="6541"/>
                  </a:cubicBezTo>
                  <a:cubicBezTo>
                    <a:pt x="11018" y="6553"/>
                    <a:pt x="10988" y="6570"/>
                    <a:pt x="10971" y="6576"/>
                  </a:cubicBezTo>
                  <a:cubicBezTo>
                    <a:pt x="10965" y="6642"/>
                    <a:pt x="10965" y="6696"/>
                    <a:pt x="10965" y="6755"/>
                  </a:cubicBezTo>
                  <a:cubicBezTo>
                    <a:pt x="10965" y="6767"/>
                    <a:pt x="10971" y="6791"/>
                    <a:pt x="10977" y="6797"/>
                  </a:cubicBezTo>
                  <a:cubicBezTo>
                    <a:pt x="11132" y="6857"/>
                    <a:pt x="11006" y="6952"/>
                    <a:pt x="11024" y="7053"/>
                  </a:cubicBezTo>
                  <a:cubicBezTo>
                    <a:pt x="10947" y="7024"/>
                    <a:pt x="10893" y="7006"/>
                    <a:pt x="10810" y="6976"/>
                  </a:cubicBezTo>
                  <a:cubicBezTo>
                    <a:pt x="10816" y="7024"/>
                    <a:pt x="10822" y="7053"/>
                    <a:pt x="10828" y="7083"/>
                  </a:cubicBezTo>
                  <a:cubicBezTo>
                    <a:pt x="10792" y="7089"/>
                    <a:pt x="10744" y="7113"/>
                    <a:pt x="10726" y="7101"/>
                  </a:cubicBezTo>
                  <a:cubicBezTo>
                    <a:pt x="10625" y="7006"/>
                    <a:pt x="10607" y="7107"/>
                    <a:pt x="10565" y="7173"/>
                  </a:cubicBezTo>
                  <a:cubicBezTo>
                    <a:pt x="10476" y="7083"/>
                    <a:pt x="10458" y="6928"/>
                    <a:pt x="10273" y="6934"/>
                  </a:cubicBezTo>
                  <a:cubicBezTo>
                    <a:pt x="10285" y="6964"/>
                    <a:pt x="10291" y="6994"/>
                    <a:pt x="10303" y="7024"/>
                  </a:cubicBezTo>
                  <a:cubicBezTo>
                    <a:pt x="10315" y="7041"/>
                    <a:pt x="10327" y="7053"/>
                    <a:pt x="10339" y="7071"/>
                  </a:cubicBezTo>
                  <a:cubicBezTo>
                    <a:pt x="10315" y="7071"/>
                    <a:pt x="10285" y="7083"/>
                    <a:pt x="10267" y="7077"/>
                  </a:cubicBezTo>
                  <a:cubicBezTo>
                    <a:pt x="10249" y="7059"/>
                    <a:pt x="10249" y="7018"/>
                    <a:pt x="10231" y="7000"/>
                  </a:cubicBezTo>
                  <a:cubicBezTo>
                    <a:pt x="10196" y="6958"/>
                    <a:pt x="10148" y="6892"/>
                    <a:pt x="10118" y="6898"/>
                  </a:cubicBezTo>
                  <a:cubicBezTo>
                    <a:pt x="10017" y="6910"/>
                    <a:pt x="9999" y="6827"/>
                    <a:pt x="9963" y="6791"/>
                  </a:cubicBezTo>
                  <a:cubicBezTo>
                    <a:pt x="9868" y="6815"/>
                    <a:pt x="9784" y="6833"/>
                    <a:pt x="9695" y="6851"/>
                  </a:cubicBezTo>
                  <a:cubicBezTo>
                    <a:pt x="9677" y="6803"/>
                    <a:pt x="9671" y="6767"/>
                    <a:pt x="9653" y="6737"/>
                  </a:cubicBezTo>
                  <a:cubicBezTo>
                    <a:pt x="9641" y="6719"/>
                    <a:pt x="9593" y="6690"/>
                    <a:pt x="9587" y="6690"/>
                  </a:cubicBezTo>
                  <a:cubicBezTo>
                    <a:pt x="9486" y="6767"/>
                    <a:pt x="9462" y="6660"/>
                    <a:pt x="9421" y="6618"/>
                  </a:cubicBezTo>
                  <a:cubicBezTo>
                    <a:pt x="9367" y="6559"/>
                    <a:pt x="9331" y="6475"/>
                    <a:pt x="9265" y="6368"/>
                  </a:cubicBezTo>
                  <a:cubicBezTo>
                    <a:pt x="9349" y="6404"/>
                    <a:pt x="9391" y="6421"/>
                    <a:pt x="9438" y="6445"/>
                  </a:cubicBezTo>
                  <a:cubicBezTo>
                    <a:pt x="9444" y="6433"/>
                    <a:pt x="9450" y="6427"/>
                    <a:pt x="9450" y="6415"/>
                  </a:cubicBezTo>
                  <a:cubicBezTo>
                    <a:pt x="9444" y="6314"/>
                    <a:pt x="9438" y="6213"/>
                    <a:pt x="9432" y="6111"/>
                  </a:cubicBezTo>
                  <a:cubicBezTo>
                    <a:pt x="9421" y="6010"/>
                    <a:pt x="9498" y="5968"/>
                    <a:pt x="9570" y="5921"/>
                  </a:cubicBezTo>
                  <a:cubicBezTo>
                    <a:pt x="9552" y="5843"/>
                    <a:pt x="9558" y="5837"/>
                    <a:pt x="9635" y="5611"/>
                  </a:cubicBezTo>
                  <a:lnTo>
                    <a:pt x="9516" y="5611"/>
                  </a:lnTo>
                  <a:cubicBezTo>
                    <a:pt x="9474" y="5503"/>
                    <a:pt x="9599" y="5372"/>
                    <a:pt x="9492" y="5247"/>
                  </a:cubicBezTo>
                  <a:cubicBezTo>
                    <a:pt x="9558" y="5265"/>
                    <a:pt x="9623" y="5283"/>
                    <a:pt x="9695" y="5301"/>
                  </a:cubicBezTo>
                  <a:cubicBezTo>
                    <a:pt x="9844" y="5098"/>
                    <a:pt x="9665" y="4985"/>
                    <a:pt x="9570" y="4853"/>
                  </a:cubicBezTo>
                  <a:cubicBezTo>
                    <a:pt x="9683" y="4782"/>
                    <a:pt x="9784" y="4710"/>
                    <a:pt x="9886" y="4651"/>
                  </a:cubicBezTo>
                  <a:cubicBezTo>
                    <a:pt x="9880" y="4579"/>
                    <a:pt x="9874" y="4490"/>
                    <a:pt x="9874" y="4442"/>
                  </a:cubicBezTo>
                  <a:cubicBezTo>
                    <a:pt x="9969" y="4365"/>
                    <a:pt x="10029" y="4311"/>
                    <a:pt x="10094" y="4263"/>
                  </a:cubicBezTo>
                  <a:cubicBezTo>
                    <a:pt x="10166" y="4257"/>
                    <a:pt x="10243" y="4257"/>
                    <a:pt x="10357" y="4245"/>
                  </a:cubicBezTo>
                  <a:close/>
                  <a:moveTo>
                    <a:pt x="10696" y="10660"/>
                  </a:moveTo>
                  <a:cubicBezTo>
                    <a:pt x="10655" y="10666"/>
                    <a:pt x="10607" y="10672"/>
                    <a:pt x="10565" y="10684"/>
                  </a:cubicBezTo>
                  <a:cubicBezTo>
                    <a:pt x="10553" y="10684"/>
                    <a:pt x="10529" y="10708"/>
                    <a:pt x="10529" y="10708"/>
                  </a:cubicBezTo>
                  <a:cubicBezTo>
                    <a:pt x="10464" y="10631"/>
                    <a:pt x="10386" y="10672"/>
                    <a:pt x="10309" y="10672"/>
                  </a:cubicBezTo>
                  <a:cubicBezTo>
                    <a:pt x="10267" y="10678"/>
                    <a:pt x="10219" y="10648"/>
                    <a:pt x="10184" y="10625"/>
                  </a:cubicBezTo>
                  <a:cubicBezTo>
                    <a:pt x="10118" y="10565"/>
                    <a:pt x="10064" y="10577"/>
                    <a:pt x="10017" y="10654"/>
                  </a:cubicBezTo>
                  <a:cubicBezTo>
                    <a:pt x="9880" y="10505"/>
                    <a:pt x="9742" y="10368"/>
                    <a:pt x="9528" y="10505"/>
                  </a:cubicBezTo>
                  <a:cubicBezTo>
                    <a:pt x="9343" y="10404"/>
                    <a:pt x="9307" y="10249"/>
                    <a:pt x="9349" y="10046"/>
                  </a:cubicBezTo>
                  <a:cubicBezTo>
                    <a:pt x="9367" y="9939"/>
                    <a:pt x="9415" y="9814"/>
                    <a:pt x="9307" y="9706"/>
                  </a:cubicBezTo>
                  <a:cubicBezTo>
                    <a:pt x="9289" y="9689"/>
                    <a:pt x="9337" y="9617"/>
                    <a:pt x="9355" y="9557"/>
                  </a:cubicBezTo>
                  <a:cubicBezTo>
                    <a:pt x="9260" y="9522"/>
                    <a:pt x="9194" y="9462"/>
                    <a:pt x="9188" y="9349"/>
                  </a:cubicBezTo>
                  <a:cubicBezTo>
                    <a:pt x="9265" y="9277"/>
                    <a:pt x="9289" y="9379"/>
                    <a:pt x="9337" y="9402"/>
                  </a:cubicBezTo>
                  <a:cubicBezTo>
                    <a:pt x="9385" y="9319"/>
                    <a:pt x="9337" y="9283"/>
                    <a:pt x="9277" y="9253"/>
                  </a:cubicBezTo>
                  <a:cubicBezTo>
                    <a:pt x="9146" y="9200"/>
                    <a:pt x="9146" y="9194"/>
                    <a:pt x="9182" y="9063"/>
                  </a:cubicBezTo>
                  <a:cubicBezTo>
                    <a:pt x="9188" y="9045"/>
                    <a:pt x="9188" y="9021"/>
                    <a:pt x="9188" y="8997"/>
                  </a:cubicBezTo>
                  <a:cubicBezTo>
                    <a:pt x="9194" y="8979"/>
                    <a:pt x="9194" y="8961"/>
                    <a:pt x="9200" y="8943"/>
                  </a:cubicBezTo>
                  <a:lnTo>
                    <a:pt x="9319" y="8943"/>
                  </a:lnTo>
                  <a:cubicBezTo>
                    <a:pt x="9212" y="8764"/>
                    <a:pt x="9194" y="8598"/>
                    <a:pt x="9397" y="8460"/>
                  </a:cubicBezTo>
                  <a:cubicBezTo>
                    <a:pt x="9379" y="8437"/>
                    <a:pt x="9349" y="8395"/>
                    <a:pt x="9313" y="8347"/>
                  </a:cubicBezTo>
                  <a:cubicBezTo>
                    <a:pt x="9349" y="8299"/>
                    <a:pt x="9391" y="8258"/>
                    <a:pt x="9421" y="8222"/>
                  </a:cubicBezTo>
                  <a:cubicBezTo>
                    <a:pt x="9403" y="8132"/>
                    <a:pt x="9385" y="8049"/>
                    <a:pt x="9373" y="7960"/>
                  </a:cubicBezTo>
                  <a:cubicBezTo>
                    <a:pt x="9432" y="7948"/>
                    <a:pt x="9474" y="7942"/>
                    <a:pt x="9528" y="7930"/>
                  </a:cubicBezTo>
                  <a:cubicBezTo>
                    <a:pt x="9522" y="7972"/>
                    <a:pt x="9516" y="8001"/>
                    <a:pt x="9504" y="8043"/>
                  </a:cubicBezTo>
                  <a:cubicBezTo>
                    <a:pt x="9695" y="8037"/>
                    <a:pt x="9880" y="7972"/>
                    <a:pt x="10058" y="7924"/>
                  </a:cubicBezTo>
                  <a:cubicBezTo>
                    <a:pt x="10052" y="7995"/>
                    <a:pt x="10041" y="8031"/>
                    <a:pt x="10052" y="8061"/>
                  </a:cubicBezTo>
                  <a:cubicBezTo>
                    <a:pt x="10058" y="8079"/>
                    <a:pt x="10106" y="8079"/>
                    <a:pt x="10142" y="8091"/>
                  </a:cubicBezTo>
                  <a:cubicBezTo>
                    <a:pt x="10136" y="8019"/>
                    <a:pt x="10130" y="7960"/>
                    <a:pt x="10124" y="7906"/>
                  </a:cubicBezTo>
                  <a:cubicBezTo>
                    <a:pt x="10279" y="7870"/>
                    <a:pt x="10184" y="8001"/>
                    <a:pt x="10231" y="8049"/>
                  </a:cubicBezTo>
                  <a:cubicBezTo>
                    <a:pt x="10303" y="8061"/>
                    <a:pt x="10374" y="8073"/>
                    <a:pt x="10476" y="8091"/>
                  </a:cubicBezTo>
                  <a:cubicBezTo>
                    <a:pt x="10446" y="8025"/>
                    <a:pt x="10422" y="7977"/>
                    <a:pt x="10398" y="7924"/>
                  </a:cubicBezTo>
                  <a:cubicBezTo>
                    <a:pt x="10428" y="7900"/>
                    <a:pt x="10464" y="7864"/>
                    <a:pt x="10500" y="7834"/>
                  </a:cubicBezTo>
                  <a:cubicBezTo>
                    <a:pt x="10506" y="7840"/>
                    <a:pt x="10512" y="7846"/>
                    <a:pt x="10523" y="7852"/>
                  </a:cubicBezTo>
                  <a:cubicBezTo>
                    <a:pt x="10506" y="7876"/>
                    <a:pt x="10494" y="7900"/>
                    <a:pt x="10482" y="7924"/>
                  </a:cubicBezTo>
                  <a:cubicBezTo>
                    <a:pt x="10512" y="7954"/>
                    <a:pt x="10547" y="7972"/>
                    <a:pt x="10571" y="8007"/>
                  </a:cubicBezTo>
                  <a:cubicBezTo>
                    <a:pt x="10613" y="8061"/>
                    <a:pt x="10637" y="8127"/>
                    <a:pt x="10720" y="8144"/>
                  </a:cubicBezTo>
                  <a:cubicBezTo>
                    <a:pt x="10792" y="8162"/>
                    <a:pt x="10839" y="8365"/>
                    <a:pt x="10810" y="8466"/>
                  </a:cubicBezTo>
                  <a:cubicBezTo>
                    <a:pt x="10798" y="8484"/>
                    <a:pt x="10786" y="8508"/>
                    <a:pt x="10774" y="8538"/>
                  </a:cubicBezTo>
                  <a:cubicBezTo>
                    <a:pt x="10911" y="8621"/>
                    <a:pt x="10839" y="8758"/>
                    <a:pt x="10863" y="8872"/>
                  </a:cubicBezTo>
                  <a:cubicBezTo>
                    <a:pt x="10887" y="8979"/>
                    <a:pt x="10863" y="9098"/>
                    <a:pt x="10863" y="9212"/>
                  </a:cubicBezTo>
                  <a:cubicBezTo>
                    <a:pt x="10863" y="9301"/>
                    <a:pt x="10839" y="9390"/>
                    <a:pt x="10911" y="9468"/>
                  </a:cubicBezTo>
                  <a:cubicBezTo>
                    <a:pt x="10917" y="9480"/>
                    <a:pt x="10923" y="9504"/>
                    <a:pt x="10917" y="9516"/>
                  </a:cubicBezTo>
                  <a:cubicBezTo>
                    <a:pt x="10893" y="9587"/>
                    <a:pt x="10822" y="9677"/>
                    <a:pt x="10845" y="9718"/>
                  </a:cubicBezTo>
                  <a:cubicBezTo>
                    <a:pt x="10893" y="9808"/>
                    <a:pt x="10845" y="9861"/>
                    <a:pt x="10822" y="9921"/>
                  </a:cubicBezTo>
                  <a:cubicBezTo>
                    <a:pt x="10869" y="9939"/>
                    <a:pt x="10899" y="9957"/>
                    <a:pt x="10935" y="9975"/>
                  </a:cubicBezTo>
                  <a:cubicBezTo>
                    <a:pt x="10899" y="10005"/>
                    <a:pt x="10863" y="10034"/>
                    <a:pt x="10816" y="10076"/>
                  </a:cubicBezTo>
                  <a:cubicBezTo>
                    <a:pt x="10845" y="10106"/>
                    <a:pt x="10887" y="10136"/>
                    <a:pt x="10935" y="10177"/>
                  </a:cubicBezTo>
                  <a:cubicBezTo>
                    <a:pt x="10893" y="10189"/>
                    <a:pt x="10851" y="10207"/>
                    <a:pt x="10774" y="10231"/>
                  </a:cubicBezTo>
                  <a:cubicBezTo>
                    <a:pt x="10947" y="10267"/>
                    <a:pt x="10851" y="10422"/>
                    <a:pt x="10965" y="10481"/>
                  </a:cubicBezTo>
                  <a:cubicBezTo>
                    <a:pt x="10893" y="10523"/>
                    <a:pt x="10863" y="10583"/>
                    <a:pt x="10762" y="10535"/>
                  </a:cubicBezTo>
                  <a:cubicBezTo>
                    <a:pt x="10690" y="10505"/>
                    <a:pt x="10690" y="10601"/>
                    <a:pt x="10696" y="10660"/>
                  </a:cubicBezTo>
                  <a:close/>
                  <a:moveTo>
                    <a:pt x="10434" y="11573"/>
                  </a:moveTo>
                  <a:cubicBezTo>
                    <a:pt x="10440" y="11567"/>
                    <a:pt x="10440" y="11561"/>
                    <a:pt x="10446" y="11555"/>
                  </a:cubicBezTo>
                  <a:cubicBezTo>
                    <a:pt x="10512" y="11489"/>
                    <a:pt x="10547" y="11519"/>
                    <a:pt x="10553" y="11590"/>
                  </a:cubicBezTo>
                  <a:cubicBezTo>
                    <a:pt x="10565" y="11662"/>
                    <a:pt x="10547" y="11745"/>
                    <a:pt x="10678" y="11751"/>
                  </a:cubicBezTo>
                  <a:cubicBezTo>
                    <a:pt x="10667" y="11763"/>
                    <a:pt x="10655" y="11775"/>
                    <a:pt x="10649" y="11787"/>
                  </a:cubicBezTo>
                  <a:cubicBezTo>
                    <a:pt x="10595" y="11775"/>
                    <a:pt x="10535" y="11775"/>
                    <a:pt x="10494" y="11745"/>
                  </a:cubicBezTo>
                  <a:cubicBezTo>
                    <a:pt x="10476" y="11733"/>
                    <a:pt x="10500" y="11662"/>
                    <a:pt x="10512" y="11596"/>
                  </a:cubicBezTo>
                  <a:cubicBezTo>
                    <a:pt x="10494" y="11590"/>
                    <a:pt x="10464" y="11584"/>
                    <a:pt x="10434" y="11573"/>
                  </a:cubicBezTo>
                  <a:close/>
                  <a:moveTo>
                    <a:pt x="9337" y="15627"/>
                  </a:moveTo>
                  <a:cubicBezTo>
                    <a:pt x="9277" y="15603"/>
                    <a:pt x="9254" y="15495"/>
                    <a:pt x="9260" y="15311"/>
                  </a:cubicBezTo>
                  <a:cubicBezTo>
                    <a:pt x="9373" y="15400"/>
                    <a:pt x="9379" y="15424"/>
                    <a:pt x="9337" y="15627"/>
                  </a:cubicBezTo>
                  <a:close/>
                  <a:moveTo>
                    <a:pt x="9224" y="12497"/>
                  </a:moveTo>
                  <a:cubicBezTo>
                    <a:pt x="9295" y="12604"/>
                    <a:pt x="9194" y="12610"/>
                    <a:pt x="9152" y="12658"/>
                  </a:cubicBezTo>
                  <a:cubicBezTo>
                    <a:pt x="9099" y="12556"/>
                    <a:pt x="9230" y="12562"/>
                    <a:pt x="9224" y="12497"/>
                  </a:cubicBezTo>
                  <a:close/>
                  <a:moveTo>
                    <a:pt x="9105" y="5986"/>
                  </a:moveTo>
                  <a:cubicBezTo>
                    <a:pt x="9116" y="5956"/>
                    <a:pt x="9128" y="5927"/>
                    <a:pt x="9146" y="5903"/>
                  </a:cubicBezTo>
                  <a:cubicBezTo>
                    <a:pt x="9146" y="5903"/>
                    <a:pt x="9164" y="5909"/>
                    <a:pt x="9176" y="5909"/>
                  </a:cubicBezTo>
                  <a:cubicBezTo>
                    <a:pt x="9164" y="5944"/>
                    <a:pt x="9152" y="5974"/>
                    <a:pt x="9146" y="6004"/>
                  </a:cubicBezTo>
                  <a:cubicBezTo>
                    <a:pt x="9128" y="5998"/>
                    <a:pt x="9116" y="5992"/>
                    <a:pt x="9105" y="5986"/>
                  </a:cubicBezTo>
                  <a:close/>
                  <a:moveTo>
                    <a:pt x="9283" y="2618"/>
                  </a:moveTo>
                  <a:cubicBezTo>
                    <a:pt x="9289" y="2665"/>
                    <a:pt x="9301" y="2719"/>
                    <a:pt x="9313" y="2773"/>
                  </a:cubicBezTo>
                  <a:cubicBezTo>
                    <a:pt x="9271" y="2773"/>
                    <a:pt x="9260" y="2725"/>
                    <a:pt x="9283" y="2618"/>
                  </a:cubicBezTo>
                  <a:close/>
                  <a:moveTo>
                    <a:pt x="9230" y="1759"/>
                  </a:moveTo>
                  <a:cubicBezTo>
                    <a:pt x="9254" y="1819"/>
                    <a:pt x="9277" y="1884"/>
                    <a:pt x="9307" y="1962"/>
                  </a:cubicBezTo>
                  <a:cubicBezTo>
                    <a:pt x="9212" y="1908"/>
                    <a:pt x="9182" y="1843"/>
                    <a:pt x="9230" y="1759"/>
                  </a:cubicBezTo>
                  <a:close/>
                  <a:moveTo>
                    <a:pt x="9367" y="5956"/>
                  </a:moveTo>
                  <a:cubicBezTo>
                    <a:pt x="9337" y="6082"/>
                    <a:pt x="9283" y="6093"/>
                    <a:pt x="9194" y="6028"/>
                  </a:cubicBezTo>
                  <a:cubicBezTo>
                    <a:pt x="9254" y="6004"/>
                    <a:pt x="9301" y="5986"/>
                    <a:pt x="9367" y="5956"/>
                  </a:cubicBezTo>
                  <a:close/>
                  <a:moveTo>
                    <a:pt x="9355" y="5086"/>
                  </a:moveTo>
                  <a:cubicBezTo>
                    <a:pt x="9367" y="5056"/>
                    <a:pt x="9379" y="5026"/>
                    <a:pt x="9391" y="4991"/>
                  </a:cubicBezTo>
                  <a:cubicBezTo>
                    <a:pt x="9403" y="4996"/>
                    <a:pt x="9415" y="5002"/>
                    <a:pt x="9426" y="5008"/>
                  </a:cubicBezTo>
                  <a:cubicBezTo>
                    <a:pt x="9415" y="5038"/>
                    <a:pt x="9397" y="5068"/>
                    <a:pt x="9385" y="5104"/>
                  </a:cubicBezTo>
                  <a:cubicBezTo>
                    <a:pt x="9373" y="5098"/>
                    <a:pt x="9361" y="5092"/>
                    <a:pt x="9355" y="5086"/>
                  </a:cubicBezTo>
                  <a:close/>
                  <a:moveTo>
                    <a:pt x="10237" y="7334"/>
                  </a:moveTo>
                  <a:cubicBezTo>
                    <a:pt x="10255" y="7274"/>
                    <a:pt x="10273" y="7220"/>
                    <a:pt x="10291" y="7161"/>
                  </a:cubicBezTo>
                  <a:cubicBezTo>
                    <a:pt x="10374" y="7274"/>
                    <a:pt x="10368" y="7298"/>
                    <a:pt x="10237" y="7334"/>
                  </a:cubicBezTo>
                  <a:close/>
                  <a:moveTo>
                    <a:pt x="10529" y="7363"/>
                  </a:moveTo>
                  <a:cubicBezTo>
                    <a:pt x="10583" y="7375"/>
                    <a:pt x="10631" y="7369"/>
                    <a:pt x="10667" y="7387"/>
                  </a:cubicBezTo>
                  <a:cubicBezTo>
                    <a:pt x="10720" y="7417"/>
                    <a:pt x="10720" y="7459"/>
                    <a:pt x="10667" y="7518"/>
                  </a:cubicBezTo>
                  <a:cubicBezTo>
                    <a:pt x="10619" y="7465"/>
                    <a:pt x="10583" y="7423"/>
                    <a:pt x="10529" y="7363"/>
                  </a:cubicBezTo>
                  <a:close/>
                  <a:moveTo>
                    <a:pt x="10726" y="7882"/>
                  </a:moveTo>
                  <a:cubicBezTo>
                    <a:pt x="10762" y="7864"/>
                    <a:pt x="10792" y="7846"/>
                    <a:pt x="10857" y="7816"/>
                  </a:cubicBezTo>
                  <a:cubicBezTo>
                    <a:pt x="10828" y="7912"/>
                    <a:pt x="10810" y="7966"/>
                    <a:pt x="10792" y="8025"/>
                  </a:cubicBezTo>
                  <a:cubicBezTo>
                    <a:pt x="10780" y="8019"/>
                    <a:pt x="10768" y="8019"/>
                    <a:pt x="10756" y="8019"/>
                  </a:cubicBezTo>
                  <a:cubicBezTo>
                    <a:pt x="10750" y="7972"/>
                    <a:pt x="10738" y="7930"/>
                    <a:pt x="10726" y="7882"/>
                  </a:cubicBezTo>
                  <a:close/>
                  <a:moveTo>
                    <a:pt x="10863" y="10792"/>
                  </a:moveTo>
                  <a:cubicBezTo>
                    <a:pt x="10875" y="10780"/>
                    <a:pt x="10887" y="10756"/>
                    <a:pt x="10887" y="10756"/>
                  </a:cubicBezTo>
                  <a:cubicBezTo>
                    <a:pt x="10917" y="10768"/>
                    <a:pt x="10941" y="10780"/>
                    <a:pt x="10965" y="10797"/>
                  </a:cubicBezTo>
                  <a:cubicBezTo>
                    <a:pt x="10959" y="10809"/>
                    <a:pt x="10947" y="10821"/>
                    <a:pt x="10941" y="10833"/>
                  </a:cubicBezTo>
                  <a:cubicBezTo>
                    <a:pt x="10917" y="10821"/>
                    <a:pt x="10893" y="10809"/>
                    <a:pt x="10863" y="10792"/>
                  </a:cubicBezTo>
                  <a:close/>
                  <a:moveTo>
                    <a:pt x="10887" y="12514"/>
                  </a:moveTo>
                  <a:cubicBezTo>
                    <a:pt x="10881" y="12526"/>
                    <a:pt x="10863" y="12538"/>
                    <a:pt x="10851" y="12556"/>
                  </a:cubicBezTo>
                  <a:cubicBezTo>
                    <a:pt x="10839" y="12532"/>
                    <a:pt x="10822" y="12509"/>
                    <a:pt x="10828" y="12503"/>
                  </a:cubicBezTo>
                  <a:cubicBezTo>
                    <a:pt x="10839" y="12491"/>
                    <a:pt x="10857" y="12479"/>
                    <a:pt x="10875" y="12467"/>
                  </a:cubicBezTo>
                  <a:cubicBezTo>
                    <a:pt x="10881" y="12485"/>
                    <a:pt x="10887" y="12503"/>
                    <a:pt x="10887" y="12514"/>
                  </a:cubicBezTo>
                  <a:close/>
                  <a:moveTo>
                    <a:pt x="9480" y="4591"/>
                  </a:moveTo>
                  <a:cubicBezTo>
                    <a:pt x="9498" y="4597"/>
                    <a:pt x="9516" y="4597"/>
                    <a:pt x="9516" y="4603"/>
                  </a:cubicBezTo>
                  <a:cubicBezTo>
                    <a:pt x="9564" y="4686"/>
                    <a:pt x="9522" y="4698"/>
                    <a:pt x="9432" y="4698"/>
                  </a:cubicBezTo>
                  <a:cubicBezTo>
                    <a:pt x="9450" y="4657"/>
                    <a:pt x="9468" y="4621"/>
                    <a:pt x="9480" y="4591"/>
                  </a:cubicBezTo>
                  <a:close/>
                  <a:moveTo>
                    <a:pt x="9480" y="4484"/>
                  </a:moveTo>
                  <a:cubicBezTo>
                    <a:pt x="9510" y="4359"/>
                    <a:pt x="9576" y="4281"/>
                    <a:pt x="9689" y="4245"/>
                  </a:cubicBezTo>
                  <a:cubicBezTo>
                    <a:pt x="9635" y="4335"/>
                    <a:pt x="9653" y="4478"/>
                    <a:pt x="9480" y="4484"/>
                  </a:cubicBezTo>
                  <a:close/>
                  <a:moveTo>
                    <a:pt x="10136" y="3589"/>
                  </a:moveTo>
                  <a:cubicBezTo>
                    <a:pt x="10094" y="3542"/>
                    <a:pt x="10058" y="3494"/>
                    <a:pt x="10011" y="3440"/>
                  </a:cubicBezTo>
                  <a:cubicBezTo>
                    <a:pt x="10166" y="3399"/>
                    <a:pt x="10178" y="3411"/>
                    <a:pt x="10136" y="3589"/>
                  </a:cubicBezTo>
                  <a:close/>
                  <a:moveTo>
                    <a:pt x="9748" y="3631"/>
                  </a:moveTo>
                  <a:cubicBezTo>
                    <a:pt x="9772" y="3548"/>
                    <a:pt x="9796" y="3482"/>
                    <a:pt x="9820" y="3399"/>
                  </a:cubicBezTo>
                  <a:cubicBezTo>
                    <a:pt x="9903" y="3482"/>
                    <a:pt x="9874" y="3566"/>
                    <a:pt x="9880" y="3643"/>
                  </a:cubicBezTo>
                  <a:cubicBezTo>
                    <a:pt x="9742" y="3655"/>
                    <a:pt x="9587" y="3727"/>
                    <a:pt x="9534" y="3500"/>
                  </a:cubicBezTo>
                  <a:cubicBezTo>
                    <a:pt x="9611" y="3548"/>
                    <a:pt x="9677" y="3589"/>
                    <a:pt x="9748" y="3631"/>
                  </a:cubicBezTo>
                  <a:close/>
                  <a:moveTo>
                    <a:pt x="9403" y="3607"/>
                  </a:moveTo>
                  <a:cubicBezTo>
                    <a:pt x="9421" y="3607"/>
                    <a:pt x="9450" y="3601"/>
                    <a:pt x="9456" y="3607"/>
                  </a:cubicBezTo>
                  <a:cubicBezTo>
                    <a:pt x="9498" y="3691"/>
                    <a:pt x="9546" y="3768"/>
                    <a:pt x="9570" y="3858"/>
                  </a:cubicBezTo>
                  <a:cubicBezTo>
                    <a:pt x="9516" y="3774"/>
                    <a:pt x="9349" y="3768"/>
                    <a:pt x="9403" y="3607"/>
                  </a:cubicBezTo>
                  <a:close/>
                  <a:moveTo>
                    <a:pt x="9254" y="847"/>
                  </a:moveTo>
                  <a:cubicBezTo>
                    <a:pt x="9254" y="847"/>
                    <a:pt x="9260" y="847"/>
                    <a:pt x="9260" y="847"/>
                  </a:cubicBezTo>
                  <a:lnTo>
                    <a:pt x="9260" y="853"/>
                  </a:lnTo>
                  <a:cubicBezTo>
                    <a:pt x="9373" y="853"/>
                    <a:pt x="9379" y="853"/>
                    <a:pt x="9379" y="990"/>
                  </a:cubicBezTo>
                  <a:cubicBezTo>
                    <a:pt x="9355" y="930"/>
                    <a:pt x="9230" y="966"/>
                    <a:pt x="9260" y="853"/>
                  </a:cubicBezTo>
                  <a:lnTo>
                    <a:pt x="9254" y="853"/>
                  </a:lnTo>
                  <a:lnTo>
                    <a:pt x="9254" y="847"/>
                  </a:lnTo>
                  <a:cubicBezTo>
                    <a:pt x="9224" y="823"/>
                    <a:pt x="9194" y="799"/>
                    <a:pt x="9140" y="758"/>
                  </a:cubicBezTo>
                  <a:cubicBezTo>
                    <a:pt x="9271" y="728"/>
                    <a:pt x="9254" y="793"/>
                    <a:pt x="9254" y="847"/>
                  </a:cubicBezTo>
                  <a:close/>
                  <a:moveTo>
                    <a:pt x="9146" y="5253"/>
                  </a:moveTo>
                  <a:cubicBezTo>
                    <a:pt x="9200" y="5283"/>
                    <a:pt x="9224" y="5301"/>
                    <a:pt x="9265" y="5324"/>
                  </a:cubicBezTo>
                  <a:cubicBezTo>
                    <a:pt x="9230" y="5384"/>
                    <a:pt x="9206" y="5420"/>
                    <a:pt x="9176" y="5467"/>
                  </a:cubicBezTo>
                  <a:cubicBezTo>
                    <a:pt x="9093" y="5402"/>
                    <a:pt x="9158" y="5336"/>
                    <a:pt x="9146" y="5253"/>
                  </a:cubicBezTo>
                  <a:close/>
                  <a:moveTo>
                    <a:pt x="9063" y="3774"/>
                  </a:moveTo>
                  <a:cubicBezTo>
                    <a:pt x="9051" y="3661"/>
                    <a:pt x="9045" y="3572"/>
                    <a:pt x="9033" y="3434"/>
                  </a:cubicBezTo>
                  <a:cubicBezTo>
                    <a:pt x="9110" y="3613"/>
                    <a:pt x="9122" y="3721"/>
                    <a:pt x="9063" y="3774"/>
                  </a:cubicBezTo>
                  <a:close/>
                  <a:moveTo>
                    <a:pt x="9105" y="4275"/>
                  </a:moveTo>
                  <a:cubicBezTo>
                    <a:pt x="9099" y="4311"/>
                    <a:pt x="9093" y="4347"/>
                    <a:pt x="9087" y="4382"/>
                  </a:cubicBezTo>
                  <a:cubicBezTo>
                    <a:pt x="9081" y="4382"/>
                    <a:pt x="9069" y="4376"/>
                    <a:pt x="9063" y="4376"/>
                  </a:cubicBezTo>
                  <a:cubicBezTo>
                    <a:pt x="9069" y="4341"/>
                    <a:pt x="9081" y="4305"/>
                    <a:pt x="9087" y="4275"/>
                  </a:cubicBezTo>
                  <a:cubicBezTo>
                    <a:pt x="9093" y="4275"/>
                    <a:pt x="9099" y="4275"/>
                    <a:pt x="9105" y="4275"/>
                  </a:cubicBezTo>
                  <a:close/>
                  <a:moveTo>
                    <a:pt x="8574" y="14100"/>
                  </a:moveTo>
                  <a:cubicBezTo>
                    <a:pt x="8574" y="14100"/>
                    <a:pt x="8574" y="14100"/>
                    <a:pt x="8574" y="14106"/>
                  </a:cubicBezTo>
                  <a:cubicBezTo>
                    <a:pt x="8568" y="14106"/>
                    <a:pt x="8568" y="14100"/>
                    <a:pt x="8568" y="14100"/>
                  </a:cubicBezTo>
                  <a:cubicBezTo>
                    <a:pt x="8526" y="14112"/>
                    <a:pt x="8484" y="14142"/>
                    <a:pt x="8455" y="14136"/>
                  </a:cubicBezTo>
                  <a:cubicBezTo>
                    <a:pt x="8324" y="14106"/>
                    <a:pt x="8192" y="14124"/>
                    <a:pt x="8061" y="14136"/>
                  </a:cubicBezTo>
                  <a:cubicBezTo>
                    <a:pt x="7990" y="14142"/>
                    <a:pt x="7912" y="14136"/>
                    <a:pt x="7858" y="14065"/>
                  </a:cubicBezTo>
                  <a:cubicBezTo>
                    <a:pt x="7835" y="14029"/>
                    <a:pt x="7793" y="14011"/>
                    <a:pt x="7733" y="13957"/>
                  </a:cubicBezTo>
                  <a:lnTo>
                    <a:pt x="7733" y="14124"/>
                  </a:lnTo>
                  <a:cubicBezTo>
                    <a:pt x="7709" y="13951"/>
                    <a:pt x="7584" y="13898"/>
                    <a:pt x="7447" y="13838"/>
                  </a:cubicBezTo>
                  <a:lnTo>
                    <a:pt x="7590" y="13838"/>
                  </a:lnTo>
                  <a:cubicBezTo>
                    <a:pt x="7596" y="13796"/>
                    <a:pt x="7596" y="13743"/>
                    <a:pt x="7614" y="13701"/>
                  </a:cubicBezTo>
                  <a:cubicBezTo>
                    <a:pt x="7638" y="13665"/>
                    <a:pt x="7674" y="13635"/>
                    <a:pt x="7727" y="13611"/>
                  </a:cubicBezTo>
                  <a:cubicBezTo>
                    <a:pt x="7709" y="13659"/>
                    <a:pt x="7686" y="13707"/>
                    <a:pt x="7680" y="13755"/>
                  </a:cubicBezTo>
                  <a:cubicBezTo>
                    <a:pt x="7674" y="13784"/>
                    <a:pt x="7686" y="13826"/>
                    <a:pt x="7709" y="13844"/>
                  </a:cubicBezTo>
                  <a:cubicBezTo>
                    <a:pt x="7763" y="13880"/>
                    <a:pt x="7799" y="13856"/>
                    <a:pt x="7817" y="13796"/>
                  </a:cubicBezTo>
                  <a:cubicBezTo>
                    <a:pt x="7841" y="13820"/>
                    <a:pt x="7864" y="13838"/>
                    <a:pt x="7894" y="13862"/>
                  </a:cubicBezTo>
                  <a:cubicBezTo>
                    <a:pt x="7924" y="13832"/>
                    <a:pt x="7954" y="13808"/>
                    <a:pt x="7996" y="13767"/>
                  </a:cubicBezTo>
                  <a:cubicBezTo>
                    <a:pt x="8002" y="13826"/>
                    <a:pt x="8008" y="13862"/>
                    <a:pt x="8019" y="13922"/>
                  </a:cubicBezTo>
                  <a:cubicBezTo>
                    <a:pt x="8061" y="13880"/>
                    <a:pt x="8085" y="13844"/>
                    <a:pt x="8121" y="13820"/>
                  </a:cubicBezTo>
                  <a:cubicBezTo>
                    <a:pt x="8145" y="13802"/>
                    <a:pt x="8186" y="13808"/>
                    <a:pt x="8258" y="13796"/>
                  </a:cubicBezTo>
                  <a:cubicBezTo>
                    <a:pt x="8204" y="13862"/>
                    <a:pt x="8180" y="13892"/>
                    <a:pt x="8145" y="13933"/>
                  </a:cubicBezTo>
                  <a:cubicBezTo>
                    <a:pt x="8186" y="13951"/>
                    <a:pt x="8216" y="13975"/>
                    <a:pt x="8246" y="13993"/>
                  </a:cubicBezTo>
                  <a:cubicBezTo>
                    <a:pt x="8294" y="13951"/>
                    <a:pt x="8335" y="13916"/>
                    <a:pt x="8389" y="13874"/>
                  </a:cubicBezTo>
                  <a:cubicBezTo>
                    <a:pt x="8335" y="13796"/>
                    <a:pt x="8288" y="13719"/>
                    <a:pt x="8234" y="13635"/>
                  </a:cubicBezTo>
                  <a:cubicBezTo>
                    <a:pt x="8246" y="13629"/>
                    <a:pt x="8258" y="13617"/>
                    <a:pt x="8270" y="13611"/>
                  </a:cubicBezTo>
                  <a:cubicBezTo>
                    <a:pt x="8335" y="13683"/>
                    <a:pt x="8401" y="13749"/>
                    <a:pt x="8479" y="13826"/>
                  </a:cubicBezTo>
                  <a:cubicBezTo>
                    <a:pt x="8461" y="13850"/>
                    <a:pt x="8443" y="13880"/>
                    <a:pt x="8419" y="13922"/>
                  </a:cubicBezTo>
                  <a:cubicBezTo>
                    <a:pt x="8473" y="13975"/>
                    <a:pt x="8461" y="14082"/>
                    <a:pt x="8568" y="14100"/>
                  </a:cubicBezTo>
                  <a:cubicBezTo>
                    <a:pt x="8568" y="14100"/>
                    <a:pt x="8568" y="14100"/>
                    <a:pt x="8568" y="14100"/>
                  </a:cubicBezTo>
                  <a:cubicBezTo>
                    <a:pt x="8574" y="14100"/>
                    <a:pt x="8574" y="14100"/>
                    <a:pt x="8574" y="14100"/>
                  </a:cubicBezTo>
                  <a:cubicBezTo>
                    <a:pt x="8586" y="14029"/>
                    <a:pt x="8574" y="13939"/>
                    <a:pt x="8729" y="13963"/>
                  </a:cubicBezTo>
                  <a:cubicBezTo>
                    <a:pt x="8657" y="14011"/>
                    <a:pt x="8663" y="14100"/>
                    <a:pt x="8574" y="14100"/>
                  </a:cubicBezTo>
                  <a:close/>
                  <a:moveTo>
                    <a:pt x="8592" y="14536"/>
                  </a:moveTo>
                  <a:cubicBezTo>
                    <a:pt x="8610" y="14470"/>
                    <a:pt x="8628" y="14404"/>
                    <a:pt x="8651" y="14321"/>
                  </a:cubicBezTo>
                  <a:cubicBezTo>
                    <a:pt x="8705" y="14375"/>
                    <a:pt x="8687" y="14446"/>
                    <a:pt x="8592" y="14536"/>
                  </a:cubicBezTo>
                  <a:close/>
                  <a:moveTo>
                    <a:pt x="8419" y="14261"/>
                  </a:moveTo>
                  <a:cubicBezTo>
                    <a:pt x="8490" y="14327"/>
                    <a:pt x="8431" y="14387"/>
                    <a:pt x="8437" y="14452"/>
                  </a:cubicBezTo>
                  <a:lnTo>
                    <a:pt x="8437" y="14452"/>
                  </a:lnTo>
                  <a:cubicBezTo>
                    <a:pt x="8407" y="14476"/>
                    <a:pt x="8377" y="14512"/>
                    <a:pt x="8347" y="14530"/>
                  </a:cubicBezTo>
                  <a:cubicBezTo>
                    <a:pt x="8329" y="14536"/>
                    <a:pt x="8300" y="14506"/>
                    <a:pt x="8276" y="14500"/>
                  </a:cubicBezTo>
                  <a:cubicBezTo>
                    <a:pt x="8288" y="14476"/>
                    <a:pt x="8300" y="14434"/>
                    <a:pt x="8318" y="14434"/>
                  </a:cubicBezTo>
                  <a:cubicBezTo>
                    <a:pt x="8353" y="14428"/>
                    <a:pt x="8395" y="14446"/>
                    <a:pt x="8437" y="14452"/>
                  </a:cubicBezTo>
                  <a:lnTo>
                    <a:pt x="8437" y="14452"/>
                  </a:lnTo>
                  <a:cubicBezTo>
                    <a:pt x="8431" y="14387"/>
                    <a:pt x="8425" y="14327"/>
                    <a:pt x="8419" y="14261"/>
                  </a:cubicBezTo>
                  <a:close/>
                  <a:moveTo>
                    <a:pt x="8252" y="14583"/>
                  </a:moveTo>
                  <a:cubicBezTo>
                    <a:pt x="8204" y="14548"/>
                    <a:pt x="8180" y="14542"/>
                    <a:pt x="8174" y="14530"/>
                  </a:cubicBezTo>
                  <a:cubicBezTo>
                    <a:pt x="8169" y="14500"/>
                    <a:pt x="8169" y="14464"/>
                    <a:pt x="8163" y="14428"/>
                  </a:cubicBezTo>
                  <a:cubicBezTo>
                    <a:pt x="8180" y="14428"/>
                    <a:pt x="8198" y="14428"/>
                    <a:pt x="8210" y="14422"/>
                  </a:cubicBezTo>
                  <a:cubicBezTo>
                    <a:pt x="8222" y="14464"/>
                    <a:pt x="8234" y="14506"/>
                    <a:pt x="8252" y="14583"/>
                  </a:cubicBezTo>
                  <a:close/>
                  <a:moveTo>
                    <a:pt x="8002" y="14363"/>
                  </a:moveTo>
                  <a:cubicBezTo>
                    <a:pt x="8013" y="14369"/>
                    <a:pt x="8025" y="14375"/>
                    <a:pt x="8037" y="14381"/>
                  </a:cubicBezTo>
                  <a:cubicBezTo>
                    <a:pt x="8049" y="14482"/>
                    <a:pt x="8008" y="14524"/>
                    <a:pt x="7912" y="14518"/>
                  </a:cubicBezTo>
                  <a:cubicBezTo>
                    <a:pt x="7942" y="14458"/>
                    <a:pt x="7972" y="14410"/>
                    <a:pt x="8002" y="14363"/>
                  </a:cubicBezTo>
                  <a:close/>
                  <a:moveTo>
                    <a:pt x="7805" y="14279"/>
                  </a:moveTo>
                  <a:cubicBezTo>
                    <a:pt x="7805" y="14267"/>
                    <a:pt x="7805" y="14261"/>
                    <a:pt x="7811" y="14249"/>
                  </a:cubicBezTo>
                  <a:cubicBezTo>
                    <a:pt x="7847" y="14255"/>
                    <a:pt x="7888" y="14261"/>
                    <a:pt x="7924" y="14261"/>
                  </a:cubicBezTo>
                  <a:cubicBezTo>
                    <a:pt x="7924" y="14279"/>
                    <a:pt x="7918" y="14297"/>
                    <a:pt x="7918" y="14315"/>
                  </a:cubicBezTo>
                  <a:lnTo>
                    <a:pt x="7799" y="14279"/>
                  </a:lnTo>
                  <a:close/>
                  <a:moveTo>
                    <a:pt x="8133" y="14864"/>
                  </a:moveTo>
                  <a:cubicBezTo>
                    <a:pt x="8079" y="14941"/>
                    <a:pt x="8043" y="14995"/>
                    <a:pt x="8002" y="15060"/>
                  </a:cubicBezTo>
                  <a:cubicBezTo>
                    <a:pt x="7990" y="14989"/>
                    <a:pt x="7984" y="14935"/>
                    <a:pt x="7972" y="14864"/>
                  </a:cubicBezTo>
                  <a:close/>
                  <a:moveTo>
                    <a:pt x="7209" y="13606"/>
                  </a:moveTo>
                  <a:cubicBezTo>
                    <a:pt x="7221" y="13623"/>
                    <a:pt x="7238" y="13635"/>
                    <a:pt x="7250" y="13653"/>
                  </a:cubicBezTo>
                  <a:lnTo>
                    <a:pt x="7179" y="13707"/>
                  </a:lnTo>
                  <a:cubicBezTo>
                    <a:pt x="7161" y="13689"/>
                    <a:pt x="7149" y="13677"/>
                    <a:pt x="7137" y="13659"/>
                  </a:cubicBezTo>
                  <a:cubicBezTo>
                    <a:pt x="7161" y="13641"/>
                    <a:pt x="7185" y="13623"/>
                    <a:pt x="7209" y="13606"/>
                  </a:cubicBezTo>
                  <a:close/>
                  <a:moveTo>
                    <a:pt x="7012" y="12848"/>
                  </a:moveTo>
                  <a:cubicBezTo>
                    <a:pt x="7072" y="12848"/>
                    <a:pt x="7095" y="12842"/>
                    <a:pt x="7119" y="12848"/>
                  </a:cubicBezTo>
                  <a:cubicBezTo>
                    <a:pt x="7173" y="12854"/>
                    <a:pt x="7173" y="12854"/>
                    <a:pt x="7179" y="12956"/>
                  </a:cubicBezTo>
                  <a:cubicBezTo>
                    <a:pt x="7119" y="12920"/>
                    <a:pt x="7083" y="12896"/>
                    <a:pt x="7012" y="12848"/>
                  </a:cubicBezTo>
                  <a:close/>
                  <a:moveTo>
                    <a:pt x="7256" y="13904"/>
                  </a:moveTo>
                  <a:lnTo>
                    <a:pt x="7232" y="14023"/>
                  </a:lnTo>
                  <a:cubicBezTo>
                    <a:pt x="7197" y="13999"/>
                    <a:pt x="7173" y="13987"/>
                    <a:pt x="7143" y="13975"/>
                  </a:cubicBezTo>
                  <a:cubicBezTo>
                    <a:pt x="7179" y="13951"/>
                    <a:pt x="7209" y="13933"/>
                    <a:pt x="7256" y="13904"/>
                  </a:cubicBezTo>
                  <a:close/>
                  <a:moveTo>
                    <a:pt x="6946" y="12461"/>
                  </a:moveTo>
                  <a:cubicBezTo>
                    <a:pt x="6785" y="12407"/>
                    <a:pt x="6624" y="12348"/>
                    <a:pt x="6463" y="12294"/>
                  </a:cubicBezTo>
                  <a:cubicBezTo>
                    <a:pt x="6457" y="12306"/>
                    <a:pt x="6451" y="12336"/>
                    <a:pt x="6446" y="12365"/>
                  </a:cubicBezTo>
                  <a:cubicBezTo>
                    <a:pt x="6320" y="12383"/>
                    <a:pt x="6380" y="12276"/>
                    <a:pt x="6356" y="12222"/>
                  </a:cubicBezTo>
                  <a:cubicBezTo>
                    <a:pt x="6404" y="12181"/>
                    <a:pt x="6499" y="12181"/>
                    <a:pt x="6493" y="12067"/>
                  </a:cubicBezTo>
                  <a:cubicBezTo>
                    <a:pt x="6487" y="12038"/>
                    <a:pt x="6624" y="12020"/>
                    <a:pt x="6606" y="11924"/>
                  </a:cubicBezTo>
                  <a:cubicBezTo>
                    <a:pt x="6702" y="11888"/>
                    <a:pt x="6791" y="11853"/>
                    <a:pt x="6887" y="11817"/>
                  </a:cubicBezTo>
                  <a:cubicBezTo>
                    <a:pt x="6851" y="11763"/>
                    <a:pt x="6827" y="11722"/>
                    <a:pt x="6803" y="11674"/>
                  </a:cubicBezTo>
                  <a:cubicBezTo>
                    <a:pt x="6821" y="11668"/>
                    <a:pt x="6833" y="11656"/>
                    <a:pt x="6839" y="11656"/>
                  </a:cubicBezTo>
                  <a:cubicBezTo>
                    <a:pt x="6881" y="11692"/>
                    <a:pt x="6899" y="11799"/>
                    <a:pt x="6970" y="11674"/>
                  </a:cubicBezTo>
                  <a:cubicBezTo>
                    <a:pt x="7000" y="11632"/>
                    <a:pt x="7060" y="11674"/>
                    <a:pt x="7048" y="11733"/>
                  </a:cubicBezTo>
                  <a:cubicBezTo>
                    <a:pt x="7030" y="11817"/>
                    <a:pt x="7083" y="11805"/>
                    <a:pt x="7137" y="11817"/>
                  </a:cubicBezTo>
                  <a:cubicBezTo>
                    <a:pt x="7143" y="11781"/>
                    <a:pt x="7149" y="11751"/>
                    <a:pt x="7161" y="11716"/>
                  </a:cubicBezTo>
                  <a:cubicBezTo>
                    <a:pt x="7179" y="11739"/>
                    <a:pt x="7197" y="11751"/>
                    <a:pt x="7215" y="11775"/>
                  </a:cubicBezTo>
                  <a:cubicBezTo>
                    <a:pt x="7268" y="11692"/>
                    <a:pt x="7322" y="11608"/>
                    <a:pt x="7370" y="11531"/>
                  </a:cubicBezTo>
                  <a:cubicBezTo>
                    <a:pt x="7382" y="11531"/>
                    <a:pt x="7387" y="11531"/>
                    <a:pt x="7399" y="11531"/>
                  </a:cubicBezTo>
                  <a:lnTo>
                    <a:pt x="7399" y="11817"/>
                  </a:lnTo>
                  <a:cubicBezTo>
                    <a:pt x="7471" y="11704"/>
                    <a:pt x="7554" y="11686"/>
                    <a:pt x="7650" y="11728"/>
                  </a:cubicBezTo>
                  <a:cubicBezTo>
                    <a:pt x="7686" y="11674"/>
                    <a:pt x="7715" y="11626"/>
                    <a:pt x="7757" y="11573"/>
                  </a:cubicBezTo>
                  <a:cubicBezTo>
                    <a:pt x="7847" y="11686"/>
                    <a:pt x="7948" y="11698"/>
                    <a:pt x="8031" y="11578"/>
                  </a:cubicBezTo>
                  <a:cubicBezTo>
                    <a:pt x="8139" y="11614"/>
                    <a:pt x="8222" y="11614"/>
                    <a:pt x="8276" y="11567"/>
                  </a:cubicBezTo>
                  <a:cubicBezTo>
                    <a:pt x="8324" y="11584"/>
                    <a:pt x="8240" y="11686"/>
                    <a:pt x="8341" y="11680"/>
                  </a:cubicBezTo>
                  <a:cubicBezTo>
                    <a:pt x="8335" y="11781"/>
                    <a:pt x="8377" y="11871"/>
                    <a:pt x="8407" y="11966"/>
                  </a:cubicBezTo>
                  <a:cubicBezTo>
                    <a:pt x="8419" y="11990"/>
                    <a:pt x="8365" y="12038"/>
                    <a:pt x="8335" y="12085"/>
                  </a:cubicBezTo>
                  <a:cubicBezTo>
                    <a:pt x="8479" y="12312"/>
                    <a:pt x="8449" y="12574"/>
                    <a:pt x="8425" y="12842"/>
                  </a:cubicBezTo>
                  <a:cubicBezTo>
                    <a:pt x="8341" y="12842"/>
                    <a:pt x="8270" y="12848"/>
                    <a:pt x="8198" y="12848"/>
                  </a:cubicBezTo>
                  <a:cubicBezTo>
                    <a:pt x="8180" y="12854"/>
                    <a:pt x="8151" y="12860"/>
                    <a:pt x="8145" y="12848"/>
                  </a:cubicBezTo>
                  <a:cubicBezTo>
                    <a:pt x="8019" y="12693"/>
                    <a:pt x="7882" y="12783"/>
                    <a:pt x="7739" y="12819"/>
                  </a:cubicBezTo>
                  <a:cubicBezTo>
                    <a:pt x="7739" y="12819"/>
                    <a:pt x="7727" y="12819"/>
                    <a:pt x="7709" y="12813"/>
                  </a:cubicBezTo>
                  <a:cubicBezTo>
                    <a:pt x="7703" y="12789"/>
                    <a:pt x="7692" y="12753"/>
                    <a:pt x="7686" y="12723"/>
                  </a:cubicBezTo>
                  <a:cubicBezTo>
                    <a:pt x="7674" y="12646"/>
                    <a:pt x="7632" y="12622"/>
                    <a:pt x="7554" y="12634"/>
                  </a:cubicBezTo>
                  <a:cubicBezTo>
                    <a:pt x="7519" y="12640"/>
                    <a:pt x="7459" y="12652"/>
                    <a:pt x="7435" y="12634"/>
                  </a:cubicBezTo>
                  <a:cubicBezTo>
                    <a:pt x="7292" y="12514"/>
                    <a:pt x="7107" y="12520"/>
                    <a:pt x="6946" y="12467"/>
                  </a:cubicBezTo>
                  <a:close/>
                  <a:moveTo>
                    <a:pt x="6314" y="13820"/>
                  </a:moveTo>
                  <a:cubicBezTo>
                    <a:pt x="6326" y="13838"/>
                    <a:pt x="6344" y="13850"/>
                    <a:pt x="6350" y="13868"/>
                  </a:cubicBezTo>
                  <a:cubicBezTo>
                    <a:pt x="6356" y="13898"/>
                    <a:pt x="6344" y="13922"/>
                    <a:pt x="6314" y="13957"/>
                  </a:cubicBezTo>
                  <a:cubicBezTo>
                    <a:pt x="6302" y="13916"/>
                    <a:pt x="6291" y="13874"/>
                    <a:pt x="6279" y="13832"/>
                  </a:cubicBezTo>
                  <a:cubicBezTo>
                    <a:pt x="6291" y="13826"/>
                    <a:pt x="6302" y="13820"/>
                    <a:pt x="6314" y="13820"/>
                  </a:cubicBezTo>
                  <a:close/>
                  <a:moveTo>
                    <a:pt x="6249" y="10410"/>
                  </a:moveTo>
                  <a:cubicBezTo>
                    <a:pt x="6195" y="10315"/>
                    <a:pt x="6231" y="10267"/>
                    <a:pt x="6273" y="10195"/>
                  </a:cubicBezTo>
                  <a:cubicBezTo>
                    <a:pt x="6326" y="10279"/>
                    <a:pt x="6291" y="10326"/>
                    <a:pt x="6249" y="10410"/>
                  </a:cubicBezTo>
                  <a:close/>
                  <a:moveTo>
                    <a:pt x="6332" y="12592"/>
                  </a:moveTo>
                  <a:cubicBezTo>
                    <a:pt x="6380" y="12556"/>
                    <a:pt x="6416" y="12532"/>
                    <a:pt x="6451" y="12503"/>
                  </a:cubicBezTo>
                  <a:cubicBezTo>
                    <a:pt x="6463" y="12520"/>
                    <a:pt x="6469" y="12532"/>
                    <a:pt x="6469" y="12544"/>
                  </a:cubicBezTo>
                  <a:cubicBezTo>
                    <a:pt x="6457" y="12622"/>
                    <a:pt x="6416" y="12640"/>
                    <a:pt x="6332" y="12592"/>
                  </a:cubicBezTo>
                  <a:close/>
                  <a:moveTo>
                    <a:pt x="6601" y="10493"/>
                  </a:moveTo>
                  <a:cubicBezTo>
                    <a:pt x="6612" y="10368"/>
                    <a:pt x="6624" y="10237"/>
                    <a:pt x="6636" y="10094"/>
                  </a:cubicBezTo>
                  <a:cubicBezTo>
                    <a:pt x="6690" y="10088"/>
                    <a:pt x="6756" y="10088"/>
                    <a:pt x="6785" y="10058"/>
                  </a:cubicBezTo>
                  <a:cubicBezTo>
                    <a:pt x="6809" y="10028"/>
                    <a:pt x="6785" y="9963"/>
                    <a:pt x="6779" y="9903"/>
                  </a:cubicBezTo>
                  <a:cubicBezTo>
                    <a:pt x="6809" y="9897"/>
                    <a:pt x="6845" y="9891"/>
                    <a:pt x="6887" y="9879"/>
                  </a:cubicBezTo>
                  <a:cubicBezTo>
                    <a:pt x="6887" y="9820"/>
                    <a:pt x="6893" y="9754"/>
                    <a:pt x="6893" y="9677"/>
                  </a:cubicBezTo>
                  <a:cubicBezTo>
                    <a:pt x="6934" y="9671"/>
                    <a:pt x="6970" y="9671"/>
                    <a:pt x="7018" y="9665"/>
                  </a:cubicBezTo>
                  <a:cubicBezTo>
                    <a:pt x="6994" y="9611"/>
                    <a:pt x="6970" y="9575"/>
                    <a:pt x="6940" y="9516"/>
                  </a:cubicBezTo>
                  <a:cubicBezTo>
                    <a:pt x="7089" y="9456"/>
                    <a:pt x="7000" y="9271"/>
                    <a:pt x="7113" y="9176"/>
                  </a:cubicBezTo>
                  <a:cubicBezTo>
                    <a:pt x="7143" y="9200"/>
                    <a:pt x="7173" y="9224"/>
                    <a:pt x="7197" y="9253"/>
                  </a:cubicBezTo>
                  <a:cubicBezTo>
                    <a:pt x="7203" y="9235"/>
                    <a:pt x="7215" y="9218"/>
                    <a:pt x="7209" y="9212"/>
                  </a:cubicBezTo>
                  <a:cubicBezTo>
                    <a:pt x="7197" y="9182"/>
                    <a:pt x="7185" y="9164"/>
                    <a:pt x="7167" y="9140"/>
                  </a:cubicBezTo>
                  <a:cubicBezTo>
                    <a:pt x="7113" y="9068"/>
                    <a:pt x="7131" y="9021"/>
                    <a:pt x="7227" y="9003"/>
                  </a:cubicBezTo>
                  <a:cubicBezTo>
                    <a:pt x="7250" y="8997"/>
                    <a:pt x="7268" y="8997"/>
                    <a:pt x="7292" y="8991"/>
                  </a:cubicBezTo>
                  <a:cubicBezTo>
                    <a:pt x="7322" y="8842"/>
                    <a:pt x="7328" y="8687"/>
                    <a:pt x="7435" y="8568"/>
                  </a:cubicBezTo>
                  <a:cubicBezTo>
                    <a:pt x="7477" y="8520"/>
                    <a:pt x="7554" y="8478"/>
                    <a:pt x="7501" y="8389"/>
                  </a:cubicBezTo>
                  <a:cubicBezTo>
                    <a:pt x="7495" y="8371"/>
                    <a:pt x="7519" y="8329"/>
                    <a:pt x="7537" y="8311"/>
                  </a:cubicBezTo>
                  <a:cubicBezTo>
                    <a:pt x="7626" y="8210"/>
                    <a:pt x="7692" y="8109"/>
                    <a:pt x="7632" y="7972"/>
                  </a:cubicBezTo>
                  <a:cubicBezTo>
                    <a:pt x="7626" y="7954"/>
                    <a:pt x="7644" y="7930"/>
                    <a:pt x="7662" y="7894"/>
                  </a:cubicBezTo>
                  <a:cubicBezTo>
                    <a:pt x="7692" y="7912"/>
                    <a:pt x="7715" y="7936"/>
                    <a:pt x="7751" y="7960"/>
                  </a:cubicBezTo>
                  <a:cubicBezTo>
                    <a:pt x="7793" y="7918"/>
                    <a:pt x="7847" y="7882"/>
                    <a:pt x="7888" y="7840"/>
                  </a:cubicBezTo>
                  <a:cubicBezTo>
                    <a:pt x="7942" y="7793"/>
                    <a:pt x="8013" y="7787"/>
                    <a:pt x="8037" y="7852"/>
                  </a:cubicBezTo>
                  <a:cubicBezTo>
                    <a:pt x="8061" y="7948"/>
                    <a:pt x="8133" y="8031"/>
                    <a:pt x="8103" y="8144"/>
                  </a:cubicBezTo>
                  <a:cubicBezTo>
                    <a:pt x="8085" y="8228"/>
                    <a:pt x="8091" y="8317"/>
                    <a:pt x="8103" y="8407"/>
                  </a:cubicBezTo>
                  <a:cubicBezTo>
                    <a:pt x="8115" y="8514"/>
                    <a:pt x="8216" y="8484"/>
                    <a:pt x="8318" y="8538"/>
                  </a:cubicBezTo>
                  <a:cubicBezTo>
                    <a:pt x="8282" y="8460"/>
                    <a:pt x="8258" y="8419"/>
                    <a:pt x="8234" y="8371"/>
                  </a:cubicBezTo>
                  <a:cubicBezTo>
                    <a:pt x="8270" y="8293"/>
                    <a:pt x="8312" y="8204"/>
                    <a:pt x="8365" y="8091"/>
                  </a:cubicBezTo>
                  <a:cubicBezTo>
                    <a:pt x="8371" y="8204"/>
                    <a:pt x="8371" y="8276"/>
                    <a:pt x="8389" y="8341"/>
                  </a:cubicBezTo>
                  <a:cubicBezTo>
                    <a:pt x="8413" y="8437"/>
                    <a:pt x="8318" y="8490"/>
                    <a:pt x="8329" y="8592"/>
                  </a:cubicBezTo>
                  <a:cubicBezTo>
                    <a:pt x="8252" y="8568"/>
                    <a:pt x="8192" y="8550"/>
                    <a:pt x="8115" y="8526"/>
                  </a:cubicBezTo>
                  <a:cubicBezTo>
                    <a:pt x="8121" y="8586"/>
                    <a:pt x="8133" y="8621"/>
                    <a:pt x="8133" y="8663"/>
                  </a:cubicBezTo>
                  <a:cubicBezTo>
                    <a:pt x="8133" y="8741"/>
                    <a:pt x="8127" y="8812"/>
                    <a:pt x="8127" y="8890"/>
                  </a:cubicBezTo>
                  <a:cubicBezTo>
                    <a:pt x="8133" y="8949"/>
                    <a:pt x="8073" y="9003"/>
                    <a:pt x="8133" y="9074"/>
                  </a:cubicBezTo>
                  <a:cubicBezTo>
                    <a:pt x="8157" y="9104"/>
                    <a:pt x="8061" y="9188"/>
                    <a:pt x="8157" y="9229"/>
                  </a:cubicBezTo>
                  <a:cubicBezTo>
                    <a:pt x="8079" y="9307"/>
                    <a:pt x="8204" y="9390"/>
                    <a:pt x="8186" y="9402"/>
                  </a:cubicBezTo>
                  <a:cubicBezTo>
                    <a:pt x="8085" y="9504"/>
                    <a:pt x="8192" y="9629"/>
                    <a:pt x="8145" y="9736"/>
                  </a:cubicBezTo>
                  <a:cubicBezTo>
                    <a:pt x="8103" y="9820"/>
                    <a:pt x="8115" y="9921"/>
                    <a:pt x="8210" y="9993"/>
                  </a:cubicBezTo>
                  <a:cubicBezTo>
                    <a:pt x="8186" y="10028"/>
                    <a:pt x="8097" y="10016"/>
                    <a:pt x="8145" y="10088"/>
                  </a:cubicBezTo>
                  <a:cubicBezTo>
                    <a:pt x="8169" y="10118"/>
                    <a:pt x="8198" y="10142"/>
                    <a:pt x="8228" y="10171"/>
                  </a:cubicBezTo>
                  <a:cubicBezTo>
                    <a:pt x="8228" y="10171"/>
                    <a:pt x="8234" y="10165"/>
                    <a:pt x="8234" y="10165"/>
                  </a:cubicBezTo>
                  <a:cubicBezTo>
                    <a:pt x="8234" y="10165"/>
                    <a:pt x="8234" y="10171"/>
                    <a:pt x="8234" y="10171"/>
                  </a:cubicBezTo>
                  <a:cubicBezTo>
                    <a:pt x="8258" y="10160"/>
                    <a:pt x="8288" y="10154"/>
                    <a:pt x="8288" y="10142"/>
                  </a:cubicBezTo>
                  <a:cubicBezTo>
                    <a:pt x="8294" y="10076"/>
                    <a:pt x="8312" y="9993"/>
                    <a:pt x="8282" y="9945"/>
                  </a:cubicBezTo>
                  <a:cubicBezTo>
                    <a:pt x="8246" y="9873"/>
                    <a:pt x="8258" y="9820"/>
                    <a:pt x="8276" y="9760"/>
                  </a:cubicBezTo>
                  <a:cubicBezTo>
                    <a:pt x="8324" y="9611"/>
                    <a:pt x="8288" y="9462"/>
                    <a:pt x="8252" y="9319"/>
                  </a:cubicBezTo>
                  <a:cubicBezTo>
                    <a:pt x="8246" y="9283"/>
                    <a:pt x="8228" y="9241"/>
                    <a:pt x="8240" y="9206"/>
                  </a:cubicBezTo>
                  <a:cubicBezTo>
                    <a:pt x="8264" y="9110"/>
                    <a:pt x="8258" y="9015"/>
                    <a:pt x="8300" y="8913"/>
                  </a:cubicBezTo>
                  <a:cubicBezTo>
                    <a:pt x="8324" y="8848"/>
                    <a:pt x="8270" y="8747"/>
                    <a:pt x="8252" y="8657"/>
                  </a:cubicBezTo>
                  <a:cubicBezTo>
                    <a:pt x="8318" y="8645"/>
                    <a:pt x="8395" y="8633"/>
                    <a:pt x="8467" y="8621"/>
                  </a:cubicBezTo>
                  <a:cubicBezTo>
                    <a:pt x="8443" y="8723"/>
                    <a:pt x="8389" y="8830"/>
                    <a:pt x="8407" y="8919"/>
                  </a:cubicBezTo>
                  <a:cubicBezTo>
                    <a:pt x="8425" y="9015"/>
                    <a:pt x="8347" y="9134"/>
                    <a:pt x="8484" y="9194"/>
                  </a:cubicBezTo>
                  <a:cubicBezTo>
                    <a:pt x="8449" y="9218"/>
                    <a:pt x="8425" y="9241"/>
                    <a:pt x="8401" y="9259"/>
                  </a:cubicBezTo>
                  <a:cubicBezTo>
                    <a:pt x="8431" y="9313"/>
                    <a:pt x="8455" y="9367"/>
                    <a:pt x="8484" y="9420"/>
                  </a:cubicBezTo>
                  <a:cubicBezTo>
                    <a:pt x="8365" y="9522"/>
                    <a:pt x="8425" y="9647"/>
                    <a:pt x="8455" y="9760"/>
                  </a:cubicBezTo>
                  <a:cubicBezTo>
                    <a:pt x="8461" y="9784"/>
                    <a:pt x="8484" y="9784"/>
                    <a:pt x="8449" y="9802"/>
                  </a:cubicBezTo>
                  <a:cubicBezTo>
                    <a:pt x="8431" y="9808"/>
                    <a:pt x="8413" y="9850"/>
                    <a:pt x="8413" y="9850"/>
                  </a:cubicBezTo>
                  <a:cubicBezTo>
                    <a:pt x="8490" y="9921"/>
                    <a:pt x="8371" y="10034"/>
                    <a:pt x="8467" y="10100"/>
                  </a:cubicBezTo>
                  <a:cubicBezTo>
                    <a:pt x="8431" y="10189"/>
                    <a:pt x="8449" y="10279"/>
                    <a:pt x="8473" y="10368"/>
                  </a:cubicBezTo>
                  <a:cubicBezTo>
                    <a:pt x="8484" y="10416"/>
                    <a:pt x="8443" y="10481"/>
                    <a:pt x="8425" y="10547"/>
                  </a:cubicBezTo>
                  <a:cubicBezTo>
                    <a:pt x="8377" y="10529"/>
                    <a:pt x="8341" y="10511"/>
                    <a:pt x="8306" y="10499"/>
                  </a:cubicBezTo>
                  <a:cubicBezTo>
                    <a:pt x="8312" y="10374"/>
                    <a:pt x="8324" y="10261"/>
                    <a:pt x="8234" y="10165"/>
                  </a:cubicBezTo>
                  <a:cubicBezTo>
                    <a:pt x="8234" y="10165"/>
                    <a:pt x="8228" y="10171"/>
                    <a:pt x="8228" y="10171"/>
                  </a:cubicBezTo>
                  <a:cubicBezTo>
                    <a:pt x="8228" y="10171"/>
                    <a:pt x="8228" y="10171"/>
                    <a:pt x="8228" y="10165"/>
                  </a:cubicBezTo>
                  <a:lnTo>
                    <a:pt x="8133" y="10195"/>
                  </a:lnTo>
                  <a:cubicBezTo>
                    <a:pt x="8210" y="10386"/>
                    <a:pt x="8127" y="10571"/>
                    <a:pt x="8109" y="10774"/>
                  </a:cubicBezTo>
                  <a:cubicBezTo>
                    <a:pt x="7996" y="10786"/>
                    <a:pt x="7870" y="10792"/>
                    <a:pt x="7745" y="10803"/>
                  </a:cubicBezTo>
                  <a:cubicBezTo>
                    <a:pt x="7739" y="10803"/>
                    <a:pt x="7733" y="10768"/>
                    <a:pt x="7727" y="10750"/>
                  </a:cubicBezTo>
                  <a:cubicBezTo>
                    <a:pt x="7775" y="10696"/>
                    <a:pt x="7936" y="10744"/>
                    <a:pt x="7876" y="10601"/>
                  </a:cubicBezTo>
                  <a:cubicBezTo>
                    <a:pt x="7763" y="10607"/>
                    <a:pt x="7656" y="10619"/>
                    <a:pt x="7531" y="10631"/>
                  </a:cubicBezTo>
                  <a:cubicBezTo>
                    <a:pt x="7578" y="10684"/>
                    <a:pt x="7620" y="10732"/>
                    <a:pt x="7662" y="10780"/>
                  </a:cubicBezTo>
                  <a:cubicBezTo>
                    <a:pt x="7644" y="10845"/>
                    <a:pt x="7626" y="10905"/>
                    <a:pt x="7543" y="10899"/>
                  </a:cubicBezTo>
                  <a:cubicBezTo>
                    <a:pt x="7477" y="10893"/>
                    <a:pt x="7465" y="10851"/>
                    <a:pt x="7465" y="10797"/>
                  </a:cubicBezTo>
                  <a:cubicBezTo>
                    <a:pt x="7459" y="10696"/>
                    <a:pt x="7352" y="10726"/>
                    <a:pt x="7304" y="10678"/>
                  </a:cubicBezTo>
                  <a:cubicBezTo>
                    <a:pt x="7280" y="10666"/>
                    <a:pt x="7221" y="10690"/>
                    <a:pt x="7179" y="10696"/>
                  </a:cubicBezTo>
                  <a:cubicBezTo>
                    <a:pt x="7179" y="10714"/>
                    <a:pt x="7179" y="10732"/>
                    <a:pt x="7179" y="10744"/>
                  </a:cubicBezTo>
                  <a:cubicBezTo>
                    <a:pt x="7238" y="10774"/>
                    <a:pt x="7298" y="10803"/>
                    <a:pt x="7364" y="10833"/>
                  </a:cubicBezTo>
                  <a:cubicBezTo>
                    <a:pt x="7197" y="10821"/>
                    <a:pt x="7107" y="10929"/>
                    <a:pt x="6988" y="11006"/>
                  </a:cubicBezTo>
                  <a:cubicBezTo>
                    <a:pt x="7012" y="10929"/>
                    <a:pt x="7030" y="10845"/>
                    <a:pt x="7060" y="10750"/>
                  </a:cubicBezTo>
                  <a:cubicBezTo>
                    <a:pt x="7024" y="10744"/>
                    <a:pt x="6982" y="10720"/>
                    <a:pt x="6958" y="10732"/>
                  </a:cubicBezTo>
                  <a:cubicBezTo>
                    <a:pt x="6928" y="10750"/>
                    <a:pt x="6917" y="10797"/>
                    <a:pt x="6881" y="10857"/>
                  </a:cubicBezTo>
                  <a:cubicBezTo>
                    <a:pt x="6821" y="10839"/>
                    <a:pt x="6732" y="10809"/>
                    <a:pt x="6636" y="10780"/>
                  </a:cubicBezTo>
                  <a:cubicBezTo>
                    <a:pt x="6630" y="10845"/>
                    <a:pt x="6618" y="10917"/>
                    <a:pt x="6612" y="10988"/>
                  </a:cubicBezTo>
                  <a:cubicBezTo>
                    <a:pt x="6601" y="10994"/>
                    <a:pt x="6583" y="10994"/>
                    <a:pt x="6571" y="10994"/>
                  </a:cubicBezTo>
                  <a:cubicBezTo>
                    <a:pt x="6577" y="10887"/>
                    <a:pt x="6535" y="10827"/>
                    <a:pt x="6446" y="10768"/>
                  </a:cubicBezTo>
                  <a:cubicBezTo>
                    <a:pt x="6398" y="10738"/>
                    <a:pt x="6404" y="10625"/>
                    <a:pt x="6386" y="10547"/>
                  </a:cubicBezTo>
                  <a:cubicBezTo>
                    <a:pt x="6463" y="10523"/>
                    <a:pt x="6541" y="10505"/>
                    <a:pt x="6601" y="10487"/>
                  </a:cubicBezTo>
                  <a:close/>
                  <a:moveTo>
                    <a:pt x="6422" y="9873"/>
                  </a:moveTo>
                  <a:cubicBezTo>
                    <a:pt x="6481" y="9885"/>
                    <a:pt x="6505" y="9891"/>
                    <a:pt x="6535" y="9891"/>
                  </a:cubicBezTo>
                  <a:cubicBezTo>
                    <a:pt x="6589" y="9903"/>
                    <a:pt x="6606" y="9927"/>
                    <a:pt x="6553" y="9981"/>
                  </a:cubicBezTo>
                  <a:cubicBezTo>
                    <a:pt x="6511" y="9951"/>
                    <a:pt x="6481" y="9927"/>
                    <a:pt x="6422" y="9873"/>
                  </a:cubicBezTo>
                  <a:close/>
                  <a:moveTo>
                    <a:pt x="6911" y="8973"/>
                  </a:moveTo>
                  <a:cubicBezTo>
                    <a:pt x="6869" y="9027"/>
                    <a:pt x="6845" y="9063"/>
                    <a:pt x="6815" y="9104"/>
                  </a:cubicBezTo>
                  <a:cubicBezTo>
                    <a:pt x="6803" y="9033"/>
                    <a:pt x="6803" y="8979"/>
                    <a:pt x="6911" y="8973"/>
                  </a:cubicBezTo>
                  <a:close/>
                  <a:moveTo>
                    <a:pt x="7054" y="8562"/>
                  </a:moveTo>
                  <a:cubicBezTo>
                    <a:pt x="7095" y="8508"/>
                    <a:pt x="7119" y="8478"/>
                    <a:pt x="7155" y="8431"/>
                  </a:cubicBezTo>
                  <a:cubicBezTo>
                    <a:pt x="7185" y="8532"/>
                    <a:pt x="7149" y="8550"/>
                    <a:pt x="7054" y="8562"/>
                  </a:cubicBezTo>
                  <a:close/>
                  <a:moveTo>
                    <a:pt x="7537" y="8043"/>
                  </a:moveTo>
                  <a:cubicBezTo>
                    <a:pt x="7495" y="8055"/>
                    <a:pt x="7459" y="8067"/>
                    <a:pt x="7399" y="8091"/>
                  </a:cubicBezTo>
                  <a:cubicBezTo>
                    <a:pt x="7429" y="8007"/>
                    <a:pt x="7477" y="7989"/>
                    <a:pt x="7537" y="8043"/>
                  </a:cubicBezTo>
                  <a:close/>
                  <a:moveTo>
                    <a:pt x="7382" y="7840"/>
                  </a:moveTo>
                  <a:cubicBezTo>
                    <a:pt x="7387" y="7763"/>
                    <a:pt x="7364" y="7673"/>
                    <a:pt x="7495" y="7691"/>
                  </a:cubicBezTo>
                  <a:cubicBezTo>
                    <a:pt x="7507" y="7775"/>
                    <a:pt x="7489" y="7834"/>
                    <a:pt x="7382" y="7840"/>
                  </a:cubicBezTo>
                  <a:close/>
                  <a:moveTo>
                    <a:pt x="7441" y="6934"/>
                  </a:moveTo>
                  <a:cubicBezTo>
                    <a:pt x="7370" y="6946"/>
                    <a:pt x="7364" y="6880"/>
                    <a:pt x="7340" y="6827"/>
                  </a:cubicBezTo>
                  <a:lnTo>
                    <a:pt x="7489" y="6827"/>
                  </a:lnTo>
                  <a:cubicBezTo>
                    <a:pt x="7495" y="6845"/>
                    <a:pt x="7501" y="6857"/>
                    <a:pt x="7501" y="6863"/>
                  </a:cubicBezTo>
                  <a:cubicBezTo>
                    <a:pt x="7483" y="6886"/>
                    <a:pt x="7465" y="6934"/>
                    <a:pt x="7441" y="6934"/>
                  </a:cubicBezTo>
                  <a:close/>
                  <a:moveTo>
                    <a:pt x="7346" y="7137"/>
                  </a:moveTo>
                  <a:cubicBezTo>
                    <a:pt x="7364" y="7155"/>
                    <a:pt x="7387" y="7173"/>
                    <a:pt x="7423" y="7202"/>
                  </a:cubicBezTo>
                  <a:cubicBezTo>
                    <a:pt x="7393" y="7214"/>
                    <a:pt x="7376" y="7232"/>
                    <a:pt x="7370" y="7232"/>
                  </a:cubicBezTo>
                  <a:cubicBezTo>
                    <a:pt x="7346" y="7214"/>
                    <a:pt x="7334" y="7196"/>
                    <a:pt x="7316" y="7173"/>
                  </a:cubicBezTo>
                  <a:cubicBezTo>
                    <a:pt x="7316" y="7167"/>
                    <a:pt x="7334" y="7149"/>
                    <a:pt x="7346" y="7137"/>
                  </a:cubicBezTo>
                  <a:close/>
                  <a:moveTo>
                    <a:pt x="7745" y="7518"/>
                  </a:moveTo>
                  <a:cubicBezTo>
                    <a:pt x="7817" y="7471"/>
                    <a:pt x="7882" y="7423"/>
                    <a:pt x="7972" y="7447"/>
                  </a:cubicBezTo>
                  <a:cubicBezTo>
                    <a:pt x="7930" y="7596"/>
                    <a:pt x="7894" y="7608"/>
                    <a:pt x="7745" y="7518"/>
                  </a:cubicBezTo>
                  <a:close/>
                  <a:moveTo>
                    <a:pt x="8270" y="5915"/>
                  </a:moveTo>
                  <a:cubicBezTo>
                    <a:pt x="8246" y="6052"/>
                    <a:pt x="8222" y="6177"/>
                    <a:pt x="8204" y="6296"/>
                  </a:cubicBezTo>
                  <a:cubicBezTo>
                    <a:pt x="8121" y="6213"/>
                    <a:pt x="8192" y="6082"/>
                    <a:pt x="8139" y="5968"/>
                  </a:cubicBezTo>
                  <a:cubicBezTo>
                    <a:pt x="8174" y="5950"/>
                    <a:pt x="8204" y="5938"/>
                    <a:pt x="8270" y="5915"/>
                  </a:cubicBezTo>
                  <a:close/>
                  <a:moveTo>
                    <a:pt x="8246" y="5581"/>
                  </a:moveTo>
                  <a:cubicBezTo>
                    <a:pt x="8258" y="5545"/>
                    <a:pt x="8270" y="5515"/>
                    <a:pt x="8282" y="5479"/>
                  </a:cubicBezTo>
                  <a:lnTo>
                    <a:pt x="8318" y="5491"/>
                  </a:lnTo>
                  <a:cubicBezTo>
                    <a:pt x="8306" y="5527"/>
                    <a:pt x="8300" y="5557"/>
                    <a:pt x="8288" y="5593"/>
                  </a:cubicBezTo>
                  <a:cubicBezTo>
                    <a:pt x="8276" y="5587"/>
                    <a:pt x="8264" y="5587"/>
                    <a:pt x="8246" y="5581"/>
                  </a:cubicBezTo>
                  <a:close/>
                  <a:moveTo>
                    <a:pt x="8550" y="11733"/>
                  </a:moveTo>
                  <a:cubicBezTo>
                    <a:pt x="8532" y="11757"/>
                    <a:pt x="8520" y="11781"/>
                    <a:pt x="8514" y="11781"/>
                  </a:cubicBezTo>
                  <a:cubicBezTo>
                    <a:pt x="8496" y="11775"/>
                    <a:pt x="8479" y="11763"/>
                    <a:pt x="8461" y="11751"/>
                  </a:cubicBezTo>
                  <a:cubicBezTo>
                    <a:pt x="8461" y="11745"/>
                    <a:pt x="8473" y="11716"/>
                    <a:pt x="8484" y="11716"/>
                  </a:cubicBezTo>
                  <a:cubicBezTo>
                    <a:pt x="8502" y="11716"/>
                    <a:pt x="8520" y="11722"/>
                    <a:pt x="8550" y="11733"/>
                  </a:cubicBezTo>
                  <a:close/>
                  <a:moveTo>
                    <a:pt x="8514" y="7143"/>
                  </a:moveTo>
                  <a:cubicBezTo>
                    <a:pt x="8538" y="7131"/>
                    <a:pt x="8562" y="7119"/>
                    <a:pt x="8592" y="7101"/>
                  </a:cubicBezTo>
                  <a:cubicBezTo>
                    <a:pt x="8592" y="7113"/>
                    <a:pt x="8604" y="7131"/>
                    <a:pt x="8598" y="7137"/>
                  </a:cubicBezTo>
                  <a:cubicBezTo>
                    <a:pt x="8580" y="7155"/>
                    <a:pt x="8556" y="7167"/>
                    <a:pt x="8538" y="7185"/>
                  </a:cubicBezTo>
                  <a:cubicBezTo>
                    <a:pt x="8526" y="7173"/>
                    <a:pt x="8520" y="7161"/>
                    <a:pt x="8514" y="7143"/>
                  </a:cubicBezTo>
                  <a:close/>
                  <a:moveTo>
                    <a:pt x="8037" y="11072"/>
                  </a:moveTo>
                  <a:cubicBezTo>
                    <a:pt x="8037" y="11066"/>
                    <a:pt x="8031" y="11060"/>
                    <a:pt x="8025" y="11054"/>
                  </a:cubicBezTo>
                  <a:cubicBezTo>
                    <a:pt x="8055" y="11030"/>
                    <a:pt x="8085" y="11006"/>
                    <a:pt x="8121" y="10982"/>
                  </a:cubicBezTo>
                  <a:cubicBezTo>
                    <a:pt x="8127" y="10988"/>
                    <a:pt x="8133" y="11000"/>
                    <a:pt x="8139" y="11006"/>
                  </a:cubicBezTo>
                  <a:cubicBezTo>
                    <a:pt x="8103" y="11030"/>
                    <a:pt x="8073" y="11054"/>
                    <a:pt x="8037" y="11072"/>
                  </a:cubicBezTo>
                  <a:close/>
                  <a:moveTo>
                    <a:pt x="8097" y="11376"/>
                  </a:moveTo>
                  <a:cubicBezTo>
                    <a:pt x="8091" y="11418"/>
                    <a:pt x="8085" y="11459"/>
                    <a:pt x="8079" y="11519"/>
                  </a:cubicBezTo>
                  <a:cubicBezTo>
                    <a:pt x="7984" y="11447"/>
                    <a:pt x="8043" y="11412"/>
                    <a:pt x="8097" y="11376"/>
                  </a:cubicBezTo>
                  <a:close/>
                  <a:moveTo>
                    <a:pt x="6541" y="11012"/>
                  </a:moveTo>
                  <a:cubicBezTo>
                    <a:pt x="6547" y="11060"/>
                    <a:pt x="6577" y="11107"/>
                    <a:pt x="6601" y="11167"/>
                  </a:cubicBezTo>
                  <a:cubicBezTo>
                    <a:pt x="6535" y="11161"/>
                    <a:pt x="6481" y="11161"/>
                    <a:pt x="6410" y="11155"/>
                  </a:cubicBezTo>
                  <a:cubicBezTo>
                    <a:pt x="6451" y="11131"/>
                    <a:pt x="6481" y="11113"/>
                    <a:pt x="6499" y="11102"/>
                  </a:cubicBezTo>
                  <a:cubicBezTo>
                    <a:pt x="6451" y="11030"/>
                    <a:pt x="6398" y="10958"/>
                    <a:pt x="6332" y="10875"/>
                  </a:cubicBezTo>
                  <a:cubicBezTo>
                    <a:pt x="6457" y="10869"/>
                    <a:pt x="6523" y="10899"/>
                    <a:pt x="6535" y="11012"/>
                  </a:cubicBezTo>
                  <a:close/>
                  <a:moveTo>
                    <a:pt x="6463" y="12026"/>
                  </a:moveTo>
                  <a:cubicBezTo>
                    <a:pt x="6446" y="11948"/>
                    <a:pt x="6434" y="11906"/>
                    <a:pt x="6422" y="11865"/>
                  </a:cubicBezTo>
                  <a:cubicBezTo>
                    <a:pt x="6511" y="11888"/>
                    <a:pt x="6493" y="11936"/>
                    <a:pt x="6463" y="12026"/>
                  </a:cubicBezTo>
                  <a:close/>
                  <a:moveTo>
                    <a:pt x="8252" y="13272"/>
                  </a:moveTo>
                  <a:lnTo>
                    <a:pt x="8252" y="13152"/>
                  </a:lnTo>
                  <a:cubicBezTo>
                    <a:pt x="8276" y="13170"/>
                    <a:pt x="8300" y="13176"/>
                    <a:pt x="8306" y="13194"/>
                  </a:cubicBezTo>
                  <a:cubicBezTo>
                    <a:pt x="8329" y="13236"/>
                    <a:pt x="8329" y="13242"/>
                    <a:pt x="8252" y="13272"/>
                  </a:cubicBezTo>
                  <a:close/>
                  <a:moveTo>
                    <a:pt x="8055" y="13075"/>
                  </a:moveTo>
                  <a:cubicBezTo>
                    <a:pt x="8055" y="13111"/>
                    <a:pt x="8055" y="13146"/>
                    <a:pt x="8055" y="13182"/>
                  </a:cubicBezTo>
                  <a:cubicBezTo>
                    <a:pt x="8055" y="13182"/>
                    <a:pt x="8019" y="13182"/>
                    <a:pt x="8008" y="13182"/>
                  </a:cubicBezTo>
                  <a:lnTo>
                    <a:pt x="8008" y="13075"/>
                  </a:lnTo>
                  <a:lnTo>
                    <a:pt x="8055" y="13075"/>
                  </a:lnTo>
                  <a:close/>
                  <a:moveTo>
                    <a:pt x="7382" y="13009"/>
                  </a:moveTo>
                  <a:cubicBezTo>
                    <a:pt x="7376" y="12950"/>
                    <a:pt x="7370" y="12896"/>
                    <a:pt x="7370" y="12848"/>
                  </a:cubicBezTo>
                  <a:cubicBezTo>
                    <a:pt x="7376" y="12842"/>
                    <a:pt x="7387" y="12842"/>
                    <a:pt x="7399" y="12836"/>
                  </a:cubicBezTo>
                  <a:cubicBezTo>
                    <a:pt x="7429" y="12878"/>
                    <a:pt x="7453" y="12920"/>
                    <a:pt x="7489" y="12974"/>
                  </a:cubicBezTo>
                  <a:cubicBezTo>
                    <a:pt x="7453" y="12985"/>
                    <a:pt x="7423" y="12997"/>
                    <a:pt x="7382" y="13015"/>
                  </a:cubicBezTo>
                  <a:close/>
                  <a:moveTo>
                    <a:pt x="7423" y="13677"/>
                  </a:moveTo>
                  <a:cubicBezTo>
                    <a:pt x="7399" y="13749"/>
                    <a:pt x="7358" y="13784"/>
                    <a:pt x="7262" y="13731"/>
                  </a:cubicBezTo>
                  <a:cubicBezTo>
                    <a:pt x="7316" y="13689"/>
                    <a:pt x="7352" y="13665"/>
                    <a:pt x="7393" y="13635"/>
                  </a:cubicBezTo>
                  <a:cubicBezTo>
                    <a:pt x="7405" y="13653"/>
                    <a:pt x="7429" y="13671"/>
                    <a:pt x="7423" y="13677"/>
                  </a:cubicBezTo>
                  <a:close/>
                  <a:moveTo>
                    <a:pt x="8705" y="12866"/>
                  </a:moveTo>
                  <a:cubicBezTo>
                    <a:pt x="8663" y="12735"/>
                    <a:pt x="8598" y="12610"/>
                    <a:pt x="8580" y="12467"/>
                  </a:cubicBezTo>
                  <a:cubicBezTo>
                    <a:pt x="8574" y="12419"/>
                    <a:pt x="8562" y="12365"/>
                    <a:pt x="8544" y="12300"/>
                  </a:cubicBezTo>
                  <a:cubicBezTo>
                    <a:pt x="8568" y="12288"/>
                    <a:pt x="8610" y="12270"/>
                    <a:pt x="8651" y="12252"/>
                  </a:cubicBezTo>
                  <a:cubicBezTo>
                    <a:pt x="8645" y="12181"/>
                    <a:pt x="8639" y="12109"/>
                    <a:pt x="8634" y="12026"/>
                  </a:cubicBezTo>
                  <a:cubicBezTo>
                    <a:pt x="8777" y="12067"/>
                    <a:pt x="8717" y="12157"/>
                    <a:pt x="8723" y="12234"/>
                  </a:cubicBezTo>
                  <a:cubicBezTo>
                    <a:pt x="8753" y="12228"/>
                    <a:pt x="8777" y="12228"/>
                    <a:pt x="8812" y="12222"/>
                  </a:cubicBezTo>
                  <a:cubicBezTo>
                    <a:pt x="8818" y="12282"/>
                    <a:pt x="8830" y="12342"/>
                    <a:pt x="8842" y="12443"/>
                  </a:cubicBezTo>
                  <a:cubicBezTo>
                    <a:pt x="8800" y="12383"/>
                    <a:pt x="8777" y="12354"/>
                    <a:pt x="8747" y="12312"/>
                  </a:cubicBezTo>
                  <a:cubicBezTo>
                    <a:pt x="8657" y="12503"/>
                    <a:pt x="8777" y="12675"/>
                    <a:pt x="8753" y="12848"/>
                  </a:cubicBezTo>
                  <a:cubicBezTo>
                    <a:pt x="8806" y="12842"/>
                    <a:pt x="8866" y="12819"/>
                    <a:pt x="8848" y="12920"/>
                  </a:cubicBezTo>
                  <a:cubicBezTo>
                    <a:pt x="8789" y="12938"/>
                    <a:pt x="8729" y="12950"/>
                    <a:pt x="8705" y="12872"/>
                  </a:cubicBezTo>
                  <a:close/>
                  <a:moveTo>
                    <a:pt x="8759" y="5778"/>
                  </a:moveTo>
                  <a:cubicBezTo>
                    <a:pt x="8753" y="5795"/>
                    <a:pt x="8783" y="5825"/>
                    <a:pt x="8800" y="5861"/>
                  </a:cubicBezTo>
                  <a:cubicBezTo>
                    <a:pt x="8711" y="5909"/>
                    <a:pt x="8717" y="5998"/>
                    <a:pt x="8747" y="6088"/>
                  </a:cubicBezTo>
                  <a:cubicBezTo>
                    <a:pt x="8616" y="6147"/>
                    <a:pt x="8711" y="6260"/>
                    <a:pt x="8687" y="6344"/>
                  </a:cubicBezTo>
                  <a:cubicBezTo>
                    <a:pt x="8663" y="6433"/>
                    <a:pt x="8681" y="6535"/>
                    <a:pt x="8687" y="6624"/>
                  </a:cubicBezTo>
                  <a:lnTo>
                    <a:pt x="8687" y="6624"/>
                  </a:lnTo>
                  <a:cubicBezTo>
                    <a:pt x="8687" y="6630"/>
                    <a:pt x="8687" y="6630"/>
                    <a:pt x="8687" y="6630"/>
                  </a:cubicBezTo>
                  <a:cubicBezTo>
                    <a:pt x="8693" y="6672"/>
                    <a:pt x="8705" y="6719"/>
                    <a:pt x="8717" y="6779"/>
                  </a:cubicBezTo>
                  <a:cubicBezTo>
                    <a:pt x="8634" y="6755"/>
                    <a:pt x="8568" y="6743"/>
                    <a:pt x="8502" y="6725"/>
                  </a:cubicBezTo>
                  <a:cubicBezTo>
                    <a:pt x="8479" y="6743"/>
                    <a:pt x="8455" y="6761"/>
                    <a:pt x="8431" y="6779"/>
                  </a:cubicBezTo>
                  <a:cubicBezTo>
                    <a:pt x="8437" y="6785"/>
                    <a:pt x="8443" y="6797"/>
                    <a:pt x="8449" y="6803"/>
                  </a:cubicBezTo>
                  <a:cubicBezTo>
                    <a:pt x="8479" y="6797"/>
                    <a:pt x="8508" y="6791"/>
                    <a:pt x="8544" y="6791"/>
                  </a:cubicBezTo>
                  <a:cubicBezTo>
                    <a:pt x="8544" y="6797"/>
                    <a:pt x="8556" y="6809"/>
                    <a:pt x="8550" y="6821"/>
                  </a:cubicBezTo>
                  <a:cubicBezTo>
                    <a:pt x="8514" y="6952"/>
                    <a:pt x="8437" y="6827"/>
                    <a:pt x="8377" y="6869"/>
                  </a:cubicBezTo>
                  <a:cubicBezTo>
                    <a:pt x="8383" y="6767"/>
                    <a:pt x="8383" y="6696"/>
                    <a:pt x="8389" y="6612"/>
                  </a:cubicBezTo>
                  <a:cubicBezTo>
                    <a:pt x="8484" y="6618"/>
                    <a:pt x="8508" y="6654"/>
                    <a:pt x="8496" y="6725"/>
                  </a:cubicBezTo>
                  <a:cubicBezTo>
                    <a:pt x="8562" y="6702"/>
                    <a:pt x="8639" y="6696"/>
                    <a:pt x="8687" y="6630"/>
                  </a:cubicBezTo>
                  <a:lnTo>
                    <a:pt x="8687" y="6630"/>
                  </a:lnTo>
                  <a:lnTo>
                    <a:pt x="8687" y="6624"/>
                  </a:lnTo>
                  <a:cubicBezTo>
                    <a:pt x="8580" y="6642"/>
                    <a:pt x="8669" y="6517"/>
                    <a:pt x="8580" y="6505"/>
                  </a:cubicBezTo>
                  <a:cubicBezTo>
                    <a:pt x="8532" y="6529"/>
                    <a:pt x="8473" y="6642"/>
                    <a:pt x="8383" y="6505"/>
                  </a:cubicBezTo>
                  <a:cubicBezTo>
                    <a:pt x="8550" y="6356"/>
                    <a:pt x="8473" y="6147"/>
                    <a:pt x="8490" y="5962"/>
                  </a:cubicBezTo>
                  <a:cubicBezTo>
                    <a:pt x="8502" y="5867"/>
                    <a:pt x="8449" y="5760"/>
                    <a:pt x="8592" y="5712"/>
                  </a:cubicBezTo>
                  <a:cubicBezTo>
                    <a:pt x="8622" y="5706"/>
                    <a:pt x="8538" y="5599"/>
                    <a:pt x="8651" y="5599"/>
                  </a:cubicBezTo>
                  <a:cubicBezTo>
                    <a:pt x="8657" y="5617"/>
                    <a:pt x="8675" y="5640"/>
                    <a:pt x="8687" y="5664"/>
                  </a:cubicBezTo>
                  <a:cubicBezTo>
                    <a:pt x="8806" y="5563"/>
                    <a:pt x="8759" y="5438"/>
                    <a:pt x="8753" y="5307"/>
                  </a:cubicBezTo>
                  <a:cubicBezTo>
                    <a:pt x="8800" y="5283"/>
                    <a:pt x="8848" y="5247"/>
                    <a:pt x="8914" y="5205"/>
                  </a:cubicBezTo>
                  <a:cubicBezTo>
                    <a:pt x="8914" y="5336"/>
                    <a:pt x="8950" y="5432"/>
                    <a:pt x="8854" y="5533"/>
                  </a:cubicBezTo>
                  <a:cubicBezTo>
                    <a:pt x="8800" y="5593"/>
                    <a:pt x="8783" y="5694"/>
                    <a:pt x="8759" y="5783"/>
                  </a:cubicBezTo>
                  <a:close/>
                  <a:moveTo>
                    <a:pt x="8580" y="5312"/>
                  </a:moveTo>
                  <a:cubicBezTo>
                    <a:pt x="8586" y="5330"/>
                    <a:pt x="8550" y="5360"/>
                    <a:pt x="8532" y="5390"/>
                  </a:cubicBezTo>
                  <a:cubicBezTo>
                    <a:pt x="8437" y="5301"/>
                    <a:pt x="8449" y="5217"/>
                    <a:pt x="8490" y="5122"/>
                  </a:cubicBezTo>
                  <a:cubicBezTo>
                    <a:pt x="8514" y="5074"/>
                    <a:pt x="8502" y="5014"/>
                    <a:pt x="8508" y="4937"/>
                  </a:cubicBezTo>
                  <a:cubicBezTo>
                    <a:pt x="8556" y="4991"/>
                    <a:pt x="8586" y="5026"/>
                    <a:pt x="8628" y="5062"/>
                  </a:cubicBezTo>
                  <a:cubicBezTo>
                    <a:pt x="8568" y="5140"/>
                    <a:pt x="8544" y="5223"/>
                    <a:pt x="8580" y="5312"/>
                  </a:cubicBezTo>
                  <a:close/>
                  <a:moveTo>
                    <a:pt x="9003" y="4794"/>
                  </a:moveTo>
                  <a:cubicBezTo>
                    <a:pt x="9027" y="4853"/>
                    <a:pt x="9003" y="4931"/>
                    <a:pt x="8932" y="5014"/>
                  </a:cubicBezTo>
                  <a:cubicBezTo>
                    <a:pt x="8830" y="4883"/>
                    <a:pt x="8926" y="4841"/>
                    <a:pt x="9003" y="4794"/>
                  </a:cubicBezTo>
                  <a:close/>
                  <a:moveTo>
                    <a:pt x="8908" y="2850"/>
                  </a:moveTo>
                  <a:lnTo>
                    <a:pt x="8908" y="2749"/>
                  </a:lnTo>
                  <a:cubicBezTo>
                    <a:pt x="8920" y="2749"/>
                    <a:pt x="8932" y="2749"/>
                    <a:pt x="8944" y="2749"/>
                  </a:cubicBezTo>
                  <a:cubicBezTo>
                    <a:pt x="8938" y="2785"/>
                    <a:pt x="8938" y="2820"/>
                    <a:pt x="8938" y="2856"/>
                  </a:cubicBezTo>
                  <a:cubicBezTo>
                    <a:pt x="8926" y="2856"/>
                    <a:pt x="8920" y="2856"/>
                    <a:pt x="8908" y="2850"/>
                  </a:cubicBezTo>
                  <a:close/>
                  <a:moveTo>
                    <a:pt x="8872" y="3154"/>
                  </a:moveTo>
                  <a:cubicBezTo>
                    <a:pt x="8860" y="3142"/>
                    <a:pt x="8830" y="3130"/>
                    <a:pt x="8830" y="3113"/>
                  </a:cubicBezTo>
                  <a:cubicBezTo>
                    <a:pt x="8830" y="3095"/>
                    <a:pt x="8848" y="3077"/>
                    <a:pt x="8872" y="3035"/>
                  </a:cubicBezTo>
                  <a:cubicBezTo>
                    <a:pt x="8884" y="3077"/>
                    <a:pt x="8896" y="3101"/>
                    <a:pt x="8896" y="3118"/>
                  </a:cubicBezTo>
                  <a:cubicBezTo>
                    <a:pt x="8896" y="3130"/>
                    <a:pt x="8878" y="3142"/>
                    <a:pt x="8872" y="3154"/>
                  </a:cubicBezTo>
                  <a:close/>
                  <a:moveTo>
                    <a:pt x="8860" y="4341"/>
                  </a:moveTo>
                  <a:cubicBezTo>
                    <a:pt x="8890" y="4418"/>
                    <a:pt x="8896" y="4478"/>
                    <a:pt x="8800" y="4537"/>
                  </a:cubicBezTo>
                  <a:cubicBezTo>
                    <a:pt x="8783" y="4466"/>
                    <a:pt x="8777" y="4418"/>
                    <a:pt x="8765" y="4365"/>
                  </a:cubicBezTo>
                  <a:cubicBezTo>
                    <a:pt x="8795" y="4359"/>
                    <a:pt x="8824" y="4353"/>
                    <a:pt x="8860" y="4341"/>
                  </a:cubicBezTo>
                  <a:close/>
                  <a:moveTo>
                    <a:pt x="8902" y="14309"/>
                  </a:moveTo>
                  <a:cubicBezTo>
                    <a:pt x="8920" y="14333"/>
                    <a:pt x="8938" y="14351"/>
                    <a:pt x="8967" y="14381"/>
                  </a:cubicBezTo>
                  <a:cubicBezTo>
                    <a:pt x="8926" y="14387"/>
                    <a:pt x="8902" y="14387"/>
                    <a:pt x="8866" y="14393"/>
                  </a:cubicBezTo>
                  <a:cubicBezTo>
                    <a:pt x="8878" y="14357"/>
                    <a:pt x="8890" y="14339"/>
                    <a:pt x="8902" y="14309"/>
                  </a:cubicBezTo>
                  <a:close/>
                  <a:moveTo>
                    <a:pt x="9051" y="14786"/>
                  </a:moveTo>
                  <a:cubicBezTo>
                    <a:pt x="9009" y="14774"/>
                    <a:pt x="8973" y="14762"/>
                    <a:pt x="8920" y="14750"/>
                  </a:cubicBezTo>
                  <a:cubicBezTo>
                    <a:pt x="8985" y="14679"/>
                    <a:pt x="9027" y="14673"/>
                    <a:pt x="9051" y="14786"/>
                  </a:cubicBezTo>
                  <a:close/>
                  <a:moveTo>
                    <a:pt x="8985" y="346"/>
                  </a:moveTo>
                  <a:cubicBezTo>
                    <a:pt x="9045" y="448"/>
                    <a:pt x="9039" y="495"/>
                    <a:pt x="8950" y="537"/>
                  </a:cubicBezTo>
                  <a:cubicBezTo>
                    <a:pt x="8961" y="471"/>
                    <a:pt x="8973" y="430"/>
                    <a:pt x="8985" y="346"/>
                  </a:cubicBezTo>
                  <a:close/>
                  <a:moveTo>
                    <a:pt x="8246" y="167"/>
                  </a:moveTo>
                  <a:cubicBezTo>
                    <a:pt x="8180" y="245"/>
                    <a:pt x="8133" y="233"/>
                    <a:pt x="8079" y="167"/>
                  </a:cubicBezTo>
                  <a:close/>
                  <a:moveTo>
                    <a:pt x="8186" y="275"/>
                  </a:moveTo>
                  <a:cubicBezTo>
                    <a:pt x="8133" y="310"/>
                    <a:pt x="8097" y="340"/>
                    <a:pt x="8067" y="364"/>
                  </a:cubicBezTo>
                  <a:cubicBezTo>
                    <a:pt x="8139" y="442"/>
                    <a:pt x="8025" y="430"/>
                    <a:pt x="7990" y="465"/>
                  </a:cubicBezTo>
                  <a:cubicBezTo>
                    <a:pt x="7978" y="406"/>
                    <a:pt x="7966" y="340"/>
                    <a:pt x="7954" y="275"/>
                  </a:cubicBezTo>
                  <a:lnTo>
                    <a:pt x="8186" y="275"/>
                  </a:lnTo>
                  <a:close/>
                  <a:moveTo>
                    <a:pt x="7888" y="513"/>
                  </a:moveTo>
                  <a:cubicBezTo>
                    <a:pt x="7835" y="465"/>
                    <a:pt x="7781" y="424"/>
                    <a:pt x="7727" y="382"/>
                  </a:cubicBezTo>
                  <a:cubicBezTo>
                    <a:pt x="7817" y="382"/>
                    <a:pt x="7888" y="406"/>
                    <a:pt x="7888" y="513"/>
                  </a:cubicBezTo>
                  <a:close/>
                  <a:moveTo>
                    <a:pt x="7382" y="483"/>
                  </a:moveTo>
                  <a:cubicBezTo>
                    <a:pt x="7441" y="501"/>
                    <a:pt x="7501" y="519"/>
                    <a:pt x="7566" y="543"/>
                  </a:cubicBezTo>
                  <a:cubicBezTo>
                    <a:pt x="7554" y="591"/>
                    <a:pt x="7543" y="626"/>
                    <a:pt x="7519" y="692"/>
                  </a:cubicBezTo>
                  <a:cubicBezTo>
                    <a:pt x="7447" y="614"/>
                    <a:pt x="7405" y="561"/>
                    <a:pt x="7358" y="513"/>
                  </a:cubicBezTo>
                  <a:cubicBezTo>
                    <a:pt x="7370" y="501"/>
                    <a:pt x="7376" y="495"/>
                    <a:pt x="7382" y="483"/>
                  </a:cubicBezTo>
                  <a:close/>
                  <a:moveTo>
                    <a:pt x="6672" y="966"/>
                  </a:moveTo>
                  <a:cubicBezTo>
                    <a:pt x="6767" y="1056"/>
                    <a:pt x="6738" y="1133"/>
                    <a:pt x="6660" y="1211"/>
                  </a:cubicBezTo>
                  <a:cubicBezTo>
                    <a:pt x="6606" y="1121"/>
                    <a:pt x="6601" y="1044"/>
                    <a:pt x="6672" y="966"/>
                  </a:cubicBezTo>
                  <a:close/>
                  <a:moveTo>
                    <a:pt x="5700" y="3536"/>
                  </a:moveTo>
                  <a:cubicBezTo>
                    <a:pt x="5712" y="3536"/>
                    <a:pt x="5718" y="3536"/>
                    <a:pt x="5730" y="3542"/>
                  </a:cubicBezTo>
                  <a:cubicBezTo>
                    <a:pt x="5718" y="3601"/>
                    <a:pt x="5700" y="3661"/>
                    <a:pt x="5688" y="3727"/>
                  </a:cubicBezTo>
                  <a:cubicBezTo>
                    <a:pt x="5676" y="3721"/>
                    <a:pt x="5664" y="3721"/>
                    <a:pt x="5653" y="3715"/>
                  </a:cubicBezTo>
                  <a:close/>
                  <a:moveTo>
                    <a:pt x="5670" y="3876"/>
                  </a:moveTo>
                  <a:cubicBezTo>
                    <a:pt x="5641" y="3917"/>
                    <a:pt x="5623" y="3953"/>
                    <a:pt x="5605" y="3989"/>
                  </a:cubicBezTo>
                  <a:cubicBezTo>
                    <a:pt x="5593" y="3977"/>
                    <a:pt x="5581" y="3965"/>
                    <a:pt x="5581" y="3959"/>
                  </a:cubicBezTo>
                  <a:cubicBezTo>
                    <a:pt x="5593" y="3923"/>
                    <a:pt x="5551" y="3852"/>
                    <a:pt x="5670" y="3876"/>
                  </a:cubicBezTo>
                  <a:close/>
                  <a:moveTo>
                    <a:pt x="5408" y="4633"/>
                  </a:moveTo>
                  <a:cubicBezTo>
                    <a:pt x="5265" y="4514"/>
                    <a:pt x="5396" y="4388"/>
                    <a:pt x="5325" y="4257"/>
                  </a:cubicBezTo>
                  <a:cubicBezTo>
                    <a:pt x="5456" y="4329"/>
                    <a:pt x="5474" y="4424"/>
                    <a:pt x="5408" y="4633"/>
                  </a:cubicBezTo>
                  <a:close/>
                  <a:moveTo>
                    <a:pt x="5378" y="6111"/>
                  </a:moveTo>
                  <a:cubicBezTo>
                    <a:pt x="5360" y="6028"/>
                    <a:pt x="5408" y="5927"/>
                    <a:pt x="5426" y="5831"/>
                  </a:cubicBezTo>
                  <a:cubicBezTo>
                    <a:pt x="5438" y="5760"/>
                    <a:pt x="5408" y="5682"/>
                    <a:pt x="5462" y="5611"/>
                  </a:cubicBezTo>
                  <a:cubicBezTo>
                    <a:pt x="5480" y="5587"/>
                    <a:pt x="5498" y="5551"/>
                    <a:pt x="5509" y="5521"/>
                  </a:cubicBezTo>
                  <a:cubicBezTo>
                    <a:pt x="5539" y="5432"/>
                    <a:pt x="5557" y="5330"/>
                    <a:pt x="5557" y="5235"/>
                  </a:cubicBezTo>
                  <a:cubicBezTo>
                    <a:pt x="5563" y="5199"/>
                    <a:pt x="5509" y="5157"/>
                    <a:pt x="5486" y="5128"/>
                  </a:cubicBezTo>
                  <a:cubicBezTo>
                    <a:pt x="5545" y="5056"/>
                    <a:pt x="5605" y="4991"/>
                    <a:pt x="5676" y="4901"/>
                  </a:cubicBezTo>
                  <a:cubicBezTo>
                    <a:pt x="5647" y="4806"/>
                    <a:pt x="5676" y="4704"/>
                    <a:pt x="5760" y="4615"/>
                  </a:cubicBezTo>
                  <a:cubicBezTo>
                    <a:pt x="5802" y="4567"/>
                    <a:pt x="5790" y="4484"/>
                    <a:pt x="5742" y="4365"/>
                  </a:cubicBezTo>
                  <a:cubicBezTo>
                    <a:pt x="5831" y="4269"/>
                    <a:pt x="5957" y="4192"/>
                    <a:pt x="5915" y="4031"/>
                  </a:cubicBezTo>
                  <a:cubicBezTo>
                    <a:pt x="5915" y="4013"/>
                    <a:pt x="5951" y="3983"/>
                    <a:pt x="5980" y="3947"/>
                  </a:cubicBezTo>
                  <a:cubicBezTo>
                    <a:pt x="5963" y="3923"/>
                    <a:pt x="5939" y="3888"/>
                    <a:pt x="5909" y="3852"/>
                  </a:cubicBezTo>
                  <a:cubicBezTo>
                    <a:pt x="6004" y="3798"/>
                    <a:pt x="6064" y="3739"/>
                    <a:pt x="6058" y="3613"/>
                  </a:cubicBezTo>
                  <a:cubicBezTo>
                    <a:pt x="6052" y="3560"/>
                    <a:pt x="6100" y="3494"/>
                    <a:pt x="6135" y="3411"/>
                  </a:cubicBezTo>
                  <a:cubicBezTo>
                    <a:pt x="6130" y="3405"/>
                    <a:pt x="6106" y="3369"/>
                    <a:pt x="6082" y="3333"/>
                  </a:cubicBezTo>
                  <a:cubicBezTo>
                    <a:pt x="6141" y="3321"/>
                    <a:pt x="6207" y="3309"/>
                    <a:pt x="6279" y="3297"/>
                  </a:cubicBezTo>
                  <a:cubicBezTo>
                    <a:pt x="6267" y="3268"/>
                    <a:pt x="6261" y="3250"/>
                    <a:pt x="6255" y="3238"/>
                  </a:cubicBezTo>
                  <a:cubicBezTo>
                    <a:pt x="6219" y="3202"/>
                    <a:pt x="6159" y="3154"/>
                    <a:pt x="6165" y="3124"/>
                  </a:cubicBezTo>
                  <a:cubicBezTo>
                    <a:pt x="6177" y="3077"/>
                    <a:pt x="6237" y="3041"/>
                    <a:pt x="6273" y="2999"/>
                  </a:cubicBezTo>
                  <a:cubicBezTo>
                    <a:pt x="6326" y="2934"/>
                    <a:pt x="6326" y="2838"/>
                    <a:pt x="6416" y="2808"/>
                  </a:cubicBezTo>
                  <a:cubicBezTo>
                    <a:pt x="6380" y="2707"/>
                    <a:pt x="6386" y="2612"/>
                    <a:pt x="6428" y="2528"/>
                  </a:cubicBezTo>
                  <a:cubicBezTo>
                    <a:pt x="6451" y="2534"/>
                    <a:pt x="6481" y="2546"/>
                    <a:pt x="6505" y="2546"/>
                  </a:cubicBezTo>
                  <a:cubicBezTo>
                    <a:pt x="6571" y="2540"/>
                    <a:pt x="6612" y="2481"/>
                    <a:pt x="6571" y="2439"/>
                  </a:cubicBezTo>
                  <a:cubicBezTo>
                    <a:pt x="6487" y="2355"/>
                    <a:pt x="6535" y="2272"/>
                    <a:pt x="6541" y="2182"/>
                  </a:cubicBezTo>
                  <a:cubicBezTo>
                    <a:pt x="6553" y="2182"/>
                    <a:pt x="6565" y="2177"/>
                    <a:pt x="6577" y="2177"/>
                  </a:cubicBezTo>
                  <a:cubicBezTo>
                    <a:pt x="6589" y="2224"/>
                    <a:pt x="6606" y="2272"/>
                    <a:pt x="6618" y="2314"/>
                  </a:cubicBezTo>
                  <a:cubicBezTo>
                    <a:pt x="6654" y="2260"/>
                    <a:pt x="6791" y="2254"/>
                    <a:pt x="6720" y="2129"/>
                  </a:cubicBezTo>
                  <a:cubicBezTo>
                    <a:pt x="6738" y="2123"/>
                    <a:pt x="6756" y="2117"/>
                    <a:pt x="6761" y="2105"/>
                  </a:cubicBezTo>
                  <a:cubicBezTo>
                    <a:pt x="6791" y="2027"/>
                    <a:pt x="6922" y="2010"/>
                    <a:pt x="6899" y="1890"/>
                  </a:cubicBezTo>
                  <a:cubicBezTo>
                    <a:pt x="6899" y="1884"/>
                    <a:pt x="6911" y="1866"/>
                    <a:pt x="6917" y="1866"/>
                  </a:cubicBezTo>
                  <a:cubicBezTo>
                    <a:pt x="7042" y="1866"/>
                    <a:pt x="7000" y="1807"/>
                    <a:pt x="6976" y="1741"/>
                  </a:cubicBezTo>
                  <a:cubicBezTo>
                    <a:pt x="6952" y="1670"/>
                    <a:pt x="6946" y="1592"/>
                    <a:pt x="7018" y="1527"/>
                  </a:cubicBezTo>
                  <a:cubicBezTo>
                    <a:pt x="7030" y="1556"/>
                    <a:pt x="7042" y="1586"/>
                    <a:pt x="7060" y="1640"/>
                  </a:cubicBezTo>
                  <a:cubicBezTo>
                    <a:pt x="7131" y="1491"/>
                    <a:pt x="7227" y="1401"/>
                    <a:pt x="7405" y="1413"/>
                  </a:cubicBezTo>
                  <a:cubicBezTo>
                    <a:pt x="7441" y="1395"/>
                    <a:pt x="7417" y="1270"/>
                    <a:pt x="7537" y="1306"/>
                  </a:cubicBezTo>
                  <a:cubicBezTo>
                    <a:pt x="7560" y="1312"/>
                    <a:pt x="7614" y="1240"/>
                    <a:pt x="7650" y="1193"/>
                  </a:cubicBezTo>
                  <a:cubicBezTo>
                    <a:pt x="7692" y="1133"/>
                    <a:pt x="7781" y="1085"/>
                    <a:pt x="7870" y="1074"/>
                  </a:cubicBezTo>
                  <a:cubicBezTo>
                    <a:pt x="7930" y="1062"/>
                    <a:pt x="7984" y="1032"/>
                    <a:pt x="8037" y="978"/>
                  </a:cubicBezTo>
                  <a:lnTo>
                    <a:pt x="7882" y="978"/>
                  </a:lnTo>
                  <a:cubicBezTo>
                    <a:pt x="7894" y="895"/>
                    <a:pt x="7948" y="835"/>
                    <a:pt x="8019" y="865"/>
                  </a:cubicBezTo>
                  <a:cubicBezTo>
                    <a:pt x="8079" y="889"/>
                    <a:pt x="8121" y="948"/>
                    <a:pt x="8169" y="990"/>
                  </a:cubicBezTo>
                  <a:cubicBezTo>
                    <a:pt x="8216" y="930"/>
                    <a:pt x="8264" y="877"/>
                    <a:pt x="8306" y="829"/>
                  </a:cubicBezTo>
                  <a:cubicBezTo>
                    <a:pt x="8359" y="907"/>
                    <a:pt x="8407" y="978"/>
                    <a:pt x="8455" y="1044"/>
                  </a:cubicBezTo>
                  <a:cubicBezTo>
                    <a:pt x="8490" y="1109"/>
                    <a:pt x="8425" y="1223"/>
                    <a:pt x="8562" y="1246"/>
                  </a:cubicBezTo>
                  <a:cubicBezTo>
                    <a:pt x="8580" y="1223"/>
                    <a:pt x="8592" y="1199"/>
                    <a:pt x="8610" y="1175"/>
                  </a:cubicBezTo>
                  <a:cubicBezTo>
                    <a:pt x="8699" y="1229"/>
                    <a:pt x="8663" y="1330"/>
                    <a:pt x="8514" y="1485"/>
                  </a:cubicBezTo>
                  <a:cubicBezTo>
                    <a:pt x="8562" y="1473"/>
                    <a:pt x="8598" y="1467"/>
                    <a:pt x="8634" y="1461"/>
                  </a:cubicBezTo>
                  <a:cubicBezTo>
                    <a:pt x="8687" y="1539"/>
                    <a:pt x="8741" y="1622"/>
                    <a:pt x="8795" y="1706"/>
                  </a:cubicBezTo>
                  <a:cubicBezTo>
                    <a:pt x="8806" y="1717"/>
                    <a:pt x="8830" y="1717"/>
                    <a:pt x="8854" y="1717"/>
                  </a:cubicBezTo>
                  <a:cubicBezTo>
                    <a:pt x="8854" y="1646"/>
                    <a:pt x="8830" y="1574"/>
                    <a:pt x="8908" y="1479"/>
                  </a:cubicBezTo>
                  <a:cubicBezTo>
                    <a:pt x="8961" y="1664"/>
                    <a:pt x="9015" y="1825"/>
                    <a:pt x="9051" y="1986"/>
                  </a:cubicBezTo>
                  <a:cubicBezTo>
                    <a:pt x="9063" y="2021"/>
                    <a:pt x="9039" y="2099"/>
                    <a:pt x="9015" y="2111"/>
                  </a:cubicBezTo>
                  <a:cubicBezTo>
                    <a:pt x="8884" y="2159"/>
                    <a:pt x="8938" y="2248"/>
                    <a:pt x="8944" y="2332"/>
                  </a:cubicBezTo>
                  <a:lnTo>
                    <a:pt x="8950" y="2332"/>
                  </a:lnTo>
                  <a:cubicBezTo>
                    <a:pt x="8950" y="2332"/>
                    <a:pt x="8950" y="2337"/>
                    <a:pt x="8950" y="2337"/>
                  </a:cubicBezTo>
                  <a:cubicBezTo>
                    <a:pt x="9063" y="2397"/>
                    <a:pt x="9003" y="2481"/>
                    <a:pt x="8985" y="2564"/>
                  </a:cubicBezTo>
                  <a:cubicBezTo>
                    <a:pt x="8932" y="2492"/>
                    <a:pt x="8920" y="2421"/>
                    <a:pt x="8950" y="2337"/>
                  </a:cubicBezTo>
                  <a:cubicBezTo>
                    <a:pt x="8950" y="2337"/>
                    <a:pt x="8944" y="2337"/>
                    <a:pt x="8944" y="2337"/>
                  </a:cubicBezTo>
                  <a:cubicBezTo>
                    <a:pt x="8944" y="2332"/>
                    <a:pt x="8944" y="2332"/>
                    <a:pt x="8944" y="2332"/>
                  </a:cubicBezTo>
                  <a:lnTo>
                    <a:pt x="8818" y="2332"/>
                  </a:lnTo>
                  <a:cubicBezTo>
                    <a:pt x="8830" y="2433"/>
                    <a:pt x="8848" y="2540"/>
                    <a:pt x="8860" y="2659"/>
                  </a:cubicBezTo>
                  <a:cubicBezTo>
                    <a:pt x="8800" y="2683"/>
                    <a:pt x="8777" y="2743"/>
                    <a:pt x="8800" y="2820"/>
                  </a:cubicBezTo>
                  <a:cubicBezTo>
                    <a:pt x="8824" y="2916"/>
                    <a:pt x="8795" y="2993"/>
                    <a:pt x="8765" y="3077"/>
                  </a:cubicBezTo>
                  <a:cubicBezTo>
                    <a:pt x="8717" y="3202"/>
                    <a:pt x="8663" y="3339"/>
                    <a:pt x="8777" y="3458"/>
                  </a:cubicBezTo>
                  <a:cubicBezTo>
                    <a:pt x="8735" y="3482"/>
                    <a:pt x="8693" y="3506"/>
                    <a:pt x="8610" y="3548"/>
                  </a:cubicBezTo>
                  <a:cubicBezTo>
                    <a:pt x="8699" y="3566"/>
                    <a:pt x="8741" y="3578"/>
                    <a:pt x="8795" y="3589"/>
                  </a:cubicBezTo>
                  <a:cubicBezTo>
                    <a:pt x="8789" y="3667"/>
                    <a:pt x="8789" y="3739"/>
                    <a:pt x="8783" y="3810"/>
                  </a:cubicBezTo>
                  <a:cubicBezTo>
                    <a:pt x="8741" y="3768"/>
                    <a:pt x="8693" y="3727"/>
                    <a:pt x="8628" y="3667"/>
                  </a:cubicBezTo>
                  <a:cubicBezTo>
                    <a:pt x="8616" y="3733"/>
                    <a:pt x="8610" y="3756"/>
                    <a:pt x="8604" y="3792"/>
                  </a:cubicBezTo>
                  <a:cubicBezTo>
                    <a:pt x="8639" y="3786"/>
                    <a:pt x="8663" y="3774"/>
                    <a:pt x="8705" y="3762"/>
                  </a:cubicBezTo>
                  <a:cubicBezTo>
                    <a:pt x="8675" y="3864"/>
                    <a:pt x="8645" y="3953"/>
                    <a:pt x="8616" y="4037"/>
                  </a:cubicBezTo>
                  <a:cubicBezTo>
                    <a:pt x="8604" y="4060"/>
                    <a:pt x="8586" y="4090"/>
                    <a:pt x="8598" y="4108"/>
                  </a:cubicBezTo>
                  <a:cubicBezTo>
                    <a:pt x="8651" y="4210"/>
                    <a:pt x="8610" y="4299"/>
                    <a:pt x="8568" y="4394"/>
                  </a:cubicBezTo>
                  <a:cubicBezTo>
                    <a:pt x="8562" y="4412"/>
                    <a:pt x="8574" y="4436"/>
                    <a:pt x="8568" y="4442"/>
                  </a:cubicBezTo>
                  <a:cubicBezTo>
                    <a:pt x="8413" y="4603"/>
                    <a:pt x="8401" y="4824"/>
                    <a:pt x="8335" y="5020"/>
                  </a:cubicBezTo>
                  <a:cubicBezTo>
                    <a:pt x="8329" y="5044"/>
                    <a:pt x="8324" y="5074"/>
                    <a:pt x="8312" y="5086"/>
                  </a:cubicBezTo>
                  <a:cubicBezTo>
                    <a:pt x="8174" y="5157"/>
                    <a:pt x="8240" y="5271"/>
                    <a:pt x="8258" y="5384"/>
                  </a:cubicBezTo>
                  <a:cubicBezTo>
                    <a:pt x="8222" y="5390"/>
                    <a:pt x="8186" y="5402"/>
                    <a:pt x="8163" y="5408"/>
                  </a:cubicBezTo>
                  <a:cubicBezTo>
                    <a:pt x="8115" y="5515"/>
                    <a:pt x="8061" y="5617"/>
                    <a:pt x="8019" y="5724"/>
                  </a:cubicBezTo>
                  <a:cubicBezTo>
                    <a:pt x="7960" y="5879"/>
                    <a:pt x="7912" y="6034"/>
                    <a:pt x="7853" y="6183"/>
                  </a:cubicBezTo>
                  <a:cubicBezTo>
                    <a:pt x="7811" y="6272"/>
                    <a:pt x="7745" y="6350"/>
                    <a:pt x="7698" y="6439"/>
                  </a:cubicBezTo>
                  <a:cubicBezTo>
                    <a:pt x="7656" y="6529"/>
                    <a:pt x="7626" y="6624"/>
                    <a:pt x="7572" y="6743"/>
                  </a:cubicBezTo>
                  <a:cubicBezTo>
                    <a:pt x="7578" y="6743"/>
                    <a:pt x="7548" y="6749"/>
                    <a:pt x="7501" y="6767"/>
                  </a:cubicBezTo>
                  <a:lnTo>
                    <a:pt x="7501" y="6570"/>
                  </a:lnTo>
                  <a:cubicBezTo>
                    <a:pt x="7423" y="6564"/>
                    <a:pt x="7322" y="6600"/>
                    <a:pt x="7262" y="6511"/>
                  </a:cubicBezTo>
                  <a:lnTo>
                    <a:pt x="7262" y="6511"/>
                  </a:lnTo>
                  <a:cubicBezTo>
                    <a:pt x="7256" y="6576"/>
                    <a:pt x="7250" y="6648"/>
                    <a:pt x="7244" y="6731"/>
                  </a:cubicBezTo>
                  <a:cubicBezTo>
                    <a:pt x="7191" y="6719"/>
                    <a:pt x="7143" y="6714"/>
                    <a:pt x="7083" y="6702"/>
                  </a:cubicBezTo>
                  <a:cubicBezTo>
                    <a:pt x="7060" y="6743"/>
                    <a:pt x="7036" y="6785"/>
                    <a:pt x="7018" y="6827"/>
                  </a:cubicBezTo>
                  <a:cubicBezTo>
                    <a:pt x="6934" y="6815"/>
                    <a:pt x="6857" y="6803"/>
                    <a:pt x="6773" y="6791"/>
                  </a:cubicBezTo>
                  <a:cubicBezTo>
                    <a:pt x="6773" y="6815"/>
                    <a:pt x="6767" y="6833"/>
                    <a:pt x="6761" y="6857"/>
                  </a:cubicBezTo>
                  <a:cubicBezTo>
                    <a:pt x="6618" y="6779"/>
                    <a:pt x="6654" y="6773"/>
                    <a:pt x="6362" y="6839"/>
                  </a:cubicBezTo>
                  <a:cubicBezTo>
                    <a:pt x="6302" y="6946"/>
                    <a:pt x="6428" y="6910"/>
                    <a:pt x="6469" y="6970"/>
                  </a:cubicBezTo>
                  <a:cubicBezTo>
                    <a:pt x="6416" y="7006"/>
                    <a:pt x="6368" y="7041"/>
                    <a:pt x="6285" y="7101"/>
                  </a:cubicBezTo>
                  <a:cubicBezTo>
                    <a:pt x="6302" y="7030"/>
                    <a:pt x="6314" y="7000"/>
                    <a:pt x="6326" y="6958"/>
                  </a:cubicBezTo>
                  <a:cubicBezTo>
                    <a:pt x="6273" y="6910"/>
                    <a:pt x="6213" y="6863"/>
                    <a:pt x="6147" y="6809"/>
                  </a:cubicBezTo>
                  <a:cubicBezTo>
                    <a:pt x="6124" y="6851"/>
                    <a:pt x="6112" y="6875"/>
                    <a:pt x="6100" y="6898"/>
                  </a:cubicBezTo>
                  <a:cubicBezTo>
                    <a:pt x="6064" y="6869"/>
                    <a:pt x="6034" y="6845"/>
                    <a:pt x="5998" y="6821"/>
                  </a:cubicBezTo>
                  <a:cubicBezTo>
                    <a:pt x="5986" y="6851"/>
                    <a:pt x="5975" y="6875"/>
                    <a:pt x="5957" y="6922"/>
                  </a:cubicBezTo>
                  <a:cubicBezTo>
                    <a:pt x="5897" y="6815"/>
                    <a:pt x="5796" y="6827"/>
                    <a:pt x="5700" y="6833"/>
                  </a:cubicBezTo>
                  <a:cubicBezTo>
                    <a:pt x="5694" y="6898"/>
                    <a:pt x="5688" y="6964"/>
                    <a:pt x="5682" y="7024"/>
                  </a:cubicBezTo>
                  <a:cubicBezTo>
                    <a:pt x="5599" y="6952"/>
                    <a:pt x="5504" y="6886"/>
                    <a:pt x="5426" y="6803"/>
                  </a:cubicBezTo>
                  <a:cubicBezTo>
                    <a:pt x="5349" y="6725"/>
                    <a:pt x="5289" y="6630"/>
                    <a:pt x="5217" y="6523"/>
                  </a:cubicBezTo>
                  <a:cubicBezTo>
                    <a:pt x="5217" y="6517"/>
                    <a:pt x="5229" y="6487"/>
                    <a:pt x="5253" y="6469"/>
                  </a:cubicBezTo>
                  <a:cubicBezTo>
                    <a:pt x="5366" y="6374"/>
                    <a:pt x="5420" y="6272"/>
                    <a:pt x="5378" y="6111"/>
                  </a:cubicBezTo>
                  <a:close/>
                  <a:moveTo>
                    <a:pt x="6648" y="7644"/>
                  </a:moveTo>
                  <a:cubicBezTo>
                    <a:pt x="6720" y="7608"/>
                    <a:pt x="6779" y="7578"/>
                    <a:pt x="6869" y="7536"/>
                  </a:cubicBezTo>
                  <a:cubicBezTo>
                    <a:pt x="6815" y="7656"/>
                    <a:pt x="6773" y="7751"/>
                    <a:pt x="6726" y="7858"/>
                  </a:cubicBezTo>
                  <a:cubicBezTo>
                    <a:pt x="6583" y="7793"/>
                    <a:pt x="6708" y="7697"/>
                    <a:pt x="6648" y="7638"/>
                  </a:cubicBezTo>
                  <a:close/>
                  <a:moveTo>
                    <a:pt x="6398" y="7125"/>
                  </a:moveTo>
                  <a:cubicBezTo>
                    <a:pt x="6398" y="7137"/>
                    <a:pt x="6392" y="7143"/>
                    <a:pt x="6392" y="7155"/>
                  </a:cubicBezTo>
                  <a:cubicBezTo>
                    <a:pt x="6356" y="7149"/>
                    <a:pt x="6314" y="7137"/>
                    <a:pt x="6249" y="7125"/>
                  </a:cubicBezTo>
                  <a:lnTo>
                    <a:pt x="6398" y="7125"/>
                  </a:lnTo>
                  <a:close/>
                  <a:moveTo>
                    <a:pt x="5396" y="6910"/>
                  </a:moveTo>
                  <a:cubicBezTo>
                    <a:pt x="5384" y="6940"/>
                    <a:pt x="5378" y="6964"/>
                    <a:pt x="5372" y="6988"/>
                  </a:cubicBezTo>
                  <a:cubicBezTo>
                    <a:pt x="5372" y="6994"/>
                    <a:pt x="5349" y="6994"/>
                    <a:pt x="5337" y="6994"/>
                  </a:cubicBezTo>
                  <a:lnTo>
                    <a:pt x="5366" y="6904"/>
                  </a:lnTo>
                  <a:cubicBezTo>
                    <a:pt x="5372" y="6904"/>
                    <a:pt x="5384" y="6910"/>
                    <a:pt x="5396" y="6910"/>
                  </a:cubicBezTo>
                  <a:close/>
                  <a:moveTo>
                    <a:pt x="5241" y="5253"/>
                  </a:moveTo>
                  <a:cubicBezTo>
                    <a:pt x="5265" y="5259"/>
                    <a:pt x="5277" y="5283"/>
                    <a:pt x="5307" y="5312"/>
                  </a:cubicBezTo>
                  <a:cubicBezTo>
                    <a:pt x="5277" y="5330"/>
                    <a:pt x="5253" y="5354"/>
                    <a:pt x="5247" y="5354"/>
                  </a:cubicBezTo>
                  <a:cubicBezTo>
                    <a:pt x="5229" y="5336"/>
                    <a:pt x="5211" y="5307"/>
                    <a:pt x="5194" y="5283"/>
                  </a:cubicBezTo>
                  <a:cubicBezTo>
                    <a:pt x="5205" y="5271"/>
                    <a:pt x="5229" y="5247"/>
                    <a:pt x="5241" y="5253"/>
                  </a:cubicBezTo>
                  <a:close/>
                  <a:moveTo>
                    <a:pt x="5188" y="8526"/>
                  </a:moveTo>
                  <a:cubicBezTo>
                    <a:pt x="5116" y="8490"/>
                    <a:pt x="5104" y="8431"/>
                    <a:pt x="5152" y="8359"/>
                  </a:cubicBezTo>
                  <a:cubicBezTo>
                    <a:pt x="5170" y="8431"/>
                    <a:pt x="5182" y="8478"/>
                    <a:pt x="5188" y="8526"/>
                  </a:cubicBezTo>
                  <a:close/>
                  <a:moveTo>
                    <a:pt x="5182" y="6702"/>
                  </a:moveTo>
                  <a:cubicBezTo>
                    <a:pt x="5194" y="6767"/>
                    <a:pt x="5158" y="6809"/>
                    <a:pt x="5074" y="6827"/>
                  </a:cubicBezTo>
                  <a:cubicBezTo>
                    <a:pt x="5110" y="6785"/>
                    <a:pt x="5146" y="6749"/>
                    <a:pt x="5182" y="6702"/>
                  </a:cubicBezTo>
                  <a:close/>
                  <a:moveTo>
                    <a:pt x="5110" y="5724"/>
                  </a:moveTo>
                  <a:cubicBezTo>
                    <a:pt x="5110" y="5772"/>
                    <a:pt x="5116" y="5825"/>
                    <a:pt x="5116" y="5879"/>
                  </a:cubicBezTo>
                  <a:cubicBezTo>
                    <a:pt x="5062" y="5825"/>
                    <a:pt x="5062" y="5772"/>
                    <a:pt x="5110" y="5724"/>
                  </a:cubicBezTo>
                  <a:close/>
                  <a:moveTo>
                    <a:pt x="5229" y="8568"/>
                  </a:moveTo>
                  <a:cubicBezTo>
                    <a:pt x="5235" y="8472"/>
                    <a:pt x="5241" y="8389"/>
                    <a:pt x="5247" y="8311"/>
                  </a:cubicBezTo>
                  <a:cubicBezTo>
                    <a:pt x="5259" y="8150"/>
                    <a:pt x="5325" y="8115"/>
                    <a:pt x="5492" y="8186"/>
                  </a:cubicBezTo>
                  <a:cubicBezTo>
                    <a:pt x="5498" y="8156"/>
                    <a:pt x="5504" y="8127"/>
                    <a:pt x="5509" y="8097"/>
                  </a:cubicBezTo>
                  <a:cubicBezTo>
                    <a:pt x="5515" y="8073"/>
                    <a:pt x="5521" y="8055"/>
                    <a:pt x="5521" y="8031"/>
                  </a:cubicBezTo>
                  <a:cubicBezTo>
                    <a:pt x="5599" y="8013"/>
                    <a:pt x="5659" y="7972"/>
                    <a:pt x="5706" y="7906"/>
                  </a:cubicBezTo>
                  <a:cubicBezTo>
                    <a:pt x="5730" y="7977"/>
                    <a:pt x="5754" y="8049"/>
                    <a:pt x="5784" y="8121"/>
                  </a:cubicBezTo>
                  <a:cubicBezTo>
                    <a:pt x="5796" y="8127"/>
                    <a:pt x="5808" y="8127"/>
                    <a:pt x="5820" y="8127"/>
                  </a:cubicBezTo>
                  <a:cubicBezTo>
                    <a:pt x="5843" y="7995"/>
                    <a:pt x="5998" y="7995"/>
                    <a:pt x="6040" y="7870"/>
                  </a:cubicBezTo>
                  <a:cubicBezTo>
                    <a:pt x="6022" y="7840"/>
                    <a:pt x="5998" y="7805"/>
                    <a:pt x="5963" y="7751"/>
                  </a:cubicBezTo>
                  <a:cubicBezTo>
                    <a:pt x="6016" y="7751"/>
                    <a:pt x="6064" y="7739"/>
                    <a:pt x="6070" y="7751"/>
                  </a:cubicBezTo>
                  <a:cubicBezTo>
                    <a:pt x="6094" y="7793"/>
                    <a:pt x="6100" y="7840"/>
                    <a:pt x="6112" y="7882"/>
                  </a:cubicBezTo>
                  <a:cubicBezTo>
                    <a:pt x="6183" y="7906"/>
                    <a:pt x="6249" y="7924"/>
                    <a:pt x="6332" y="7948"/>
                  </a:cubicBezTo>
                  <a:cubicBezTo>
                    <a:pt x="6314" y="7900"/>
                    <a:pt x="6302" y="7870"/>
                    <a:pt x="6285" y="7828"/>
                  </a:cubicBezTo>
                  <a:cubicBezTo>
                    <a:pt x="6338" y="7846"/>
                    <a:pt x="6386" y="7864"/>
                    <a:pt x="6440" y="7882"/>
                  </a:cubicBezTo>
                  <a:cubicBezTo>
                    <a:pt x="6475" y="7852"/>
                    <a:pt x="6505" y="7822"/>
                    <a:pt x="6541" y="7793"/>
                  </a:cubicBezTo>
                  <a:cubicBezTo>
                    <a:pt x="6618" y="7834"/>
                    <a:pt x="6660" y="7960"/>
                    <a:pt x="6773" y="7870"/>
                  </a:cubicBezTo>
                  <a:cubicBezTo>
                    <a:pt x="6785" y="7864"/>
                    <a:pt x="6791" y="7858"/>
                    <a:pt x="6797" y="7858"/>
                  </a:cubicBezTo>
                  <a:cubicBezTo>
                    <a:pt x="6845" y="7894"/>
                    <a:pt x="6887" y="7906"/>
                    <a:pt x="6940" y="7858"/>
                  </a:cubicBezTo>
                  <a:cubicBezTo>
                    <a:pt x="6988" y="7811"/>
                    <a:pt x="7042" y="7769"/>
                    <a:pt x="7095" y="7727"/>
                  </a:cubicBezTo>
                  <a:cubicBezTo>
                    <a:pt x="7095" y="7727"/>
                    <a:pt x="7095" y="7721"/>
                    <a:pt x="7095" y="7715"/>
                  </a:cubicBezTo>
                  <a:cubicBezTo>
                    <a:pt x="7101" y="7715"/>
                    <a:pt x="7101" y="7721"/>
                    <a:pt x="7101" y="7721"/>
                  </a:cubicBezTo>
                  <a:lnTo>
                    <a:pt x="7101" y="7626"/>
                  </a:lnTo>
                  <a:cubicBezTo>
                    <a:pt x="7113" y="7626"/>
                    <a:pt x="7125" y="7626"/>
                    <a:pt x="7131" y="7626"/>
                  </a:cubicBezTo>
                  <a:cubicBezTo>
                    <a:pt x="7143" y="7661"/>
                    <a:pt x="7155" y="7691"/>
                    <a:pt x="7173" y="7745"/>
                  </a:cubicBezTo>
                  <a:cubicBezTo>
                    <a:pt x="7143" y="7733"/>
                    <a:pt x="7125" y="7727"/>
                    <a:pt x="7101" y="7721"/>
                  </a:cubicBezTo>
                  <a:lnTo>
                    <a:pt x="7101" y="7721"/>
                  </a:lnTo>
                  <a:cubicBezTo>
                    <a:pt x="7101" y="7721"/>
                    <a:pt x="7101" y="7727"/>
                    <a:pt x="7095" y="7727"/>
                  </a:cubicBezTo>
                  <a:cubicBezTo>
                    <a:pt x="7089" y="7769"/>
                    <a:pt x="7095" y="7828"/>
                    <a:pt x="7077" y="7840"/>
                  </a:cubicBezTo>
                  <a:cubicBezTo>
                    <a:pt x="6994" y="7888"/>
                    <a:pt x="6970" y="7960"/>
                    <a:pt x="6946" y="8031"/>
                  </a:cubicBezTo>
                  <a:cubicBezTo>
                    <a:pt x="6905" y="8144"/>
                    <a:pt x="6869" y="8264"/>
                    <a:pt x="6815" y="8377"/>
                  </a:cubicBezTo>
                  <a:cubicBezTo>
                    <a:pt x="6779" y="8442"/>
                    <a:pt x="6720" y="8490"/>
                    <a:pt x="6690" y="8580"/>
                  </a:cubicBezTo>
                  <a:cubicBezTo>
                    <a:pt x="6666" y="8657"/>
                    <a:pt x="6672" y="8723"/>
                    <a:pt x="6708" y="8794"/>
                  </a:cubicBezTo>
                  <a:cubicBezTo>
                    <a:pt x="6541" y="8794"/>
                    <a:pt x="6547" y="8794"/>
                    <a:pt x="6493" y="8931"/>
                  </a:cubicBezTo>
                  <a:cubicBezTo>
                    <a:pt x="6463" y="9015"/>
                    <a:pt x="6428" y="9098"/>
                    <a:pt x="6368" y="9164"/>
                  </a:cubicBezTo>
                  <a:cubicBezTo>
                    <a:pt x="6291" y="9247"/>
                    <a:pt x="6285" y="9325"/>
                    <a:pt x="6332" y="9420"/>
                  </a:cubicBezTo>
                  <a:cubicBezTo>
                    <a:pt x="6285" y="9432"/>
                    <a:pt x="6249" y="9444"/>
                    <a:pt x="6207" y="9456"/>
                  </a:cubicBezTo>
                  <a:cubicBezTo>
                    <a:pt x="6249" y="9504"/>
                    <a:pt x="6302" y="9534"/>
                    <a:pt x="6302" y="9569"/>
                  </a:cubicBezTo>
                  <a:cubicBezTo>
                    <a:pt x="6302" y="9641"/>
                    <a:pt x="6249" y="9683"/>
                    <a:pt x="6177" y="9695"/>
                  </a:cubicBezTo>
                  <a:cubicBezTo>
                    <a:pt x="6141" y="9706"/>
                    <a:pt x="6088" y="9742"/>
                    <a:pt x="6088" y="9766"/>
                  </a:cubicBezTo>
                  <a:cubicBezTo>
                    <a:pt x="6094" y="9867"/>
                    <a:pt x="6028" y="9915"/>
                    <a:pt x="5975" y="9981"/>
                  </a:cubicBezTo>
                  <a:cubicBezTo>
                    <a:pt x="5927" y="10046"/>
                    <a:pt x="5885" y="10124"/>
                    <a:pt x="5951" y="10213"/>
                  </a:cubicBezTo>
                  <a:cubicBezTo>
                    <a:pt x="5796" y="10207"/>
                    <a:pt x="5790" y="10213"/>
                    <a:pt x="5849" y="10404"/>
                  </a:cubicBezTo>
                  <a:cubicBezTo>
                    <a:pt x="5688" y="10410"/>
                    <a:pt x="5653" y="10559"/>
                    <a:pt x="5593" y="10666"/>
                  </a:cubicBezTo>
                  <a:cubicBezTo>
                    <a:pt x="5533" y="10756"/>
                    <a:pt x="5515" y="10797"/>
                    <a:pt x="5432" y="10714"/>
                  </a:cubicBezTo>
                  <a:cubicBezTo>
                    <a:pt x="5420" y="10702"/>
                    <a:pt x="5390" y="10708"/>
                    <a:pt x="5354" y="10708"/>
                  </a:cubicBezTo>
                  <a:cubicBezTo>
                    <a:pt x="5390" y="10833"/>
                    <a:pt x="5504" y="10803"/>
                    <a:pt x="5575" y="10845"/>
                  </a:cubicBezTo>
                  <a:cubicBezTo>
                    <a:pt x="5515" y="10893"/>
                    <a:pt x="5456" y="10935"/>
                    <a:pt x="5414" y="10964"/>
                  </a:cubicBezTo>
                  <a:cubicBezTo>
                    <a:pt x="5354" y="10887"/>
                    <a:pt x="5289" y="10809"/>
                    <a:pt x="5235" y="10738"/>
                  </a:cubicBezTo>
                  <a:cubicBezTo>
                    <a:pt x="5301" y="10756"/>
                    <a:pt x="5343" y="10720"/>
                    <a:pt x="5319" y="10631"/>
                  </a:cubicBezTo>
                  <a:cubicBezTo>
                    <a:pt x="5283" y="10493"/>
                    <a:pt x="5217" y="10362"/>
                    <a:pt x="5259" y="10207"/>
                  </a:cubicBezTo>
                  <a:cubicBezTo>
                    <a:pt x="5265" y="10195"/>
                    <a:pt x="5211" y="10160"/>
                    <a:pt x="5170" y="10124"/>
                  </a:cubicBezTo>
                  <a:cubicBezTo>
                    <a:pt x="5146" y="10177"/>
                    <a:pt x="5128" y="10213"/>
                    <a:pt x="5116" y="10249"/>
                  </a:cubicBezTo>
                  <a:cubicBezTo>
                    <a:pt x="5104" y="10249"/>
                    <a:pt x="5092" y="10249"/>
                    <a:pt x="5086" y="10249"/>
                  </a:cubicBezTo>
                  <a:lnTo>
                    <a:pt x="5086" y="10046"/>
                  </a:lnTo>
                  <a:lnTo>
                    <a:pt x="5265" y="10046"/>
                  </a:lnTo>
                  <a:cubicBezTo>
                    <a:pt x="5235" y="9975"/>
                    <a:pt x="5164" y="9933"/>
                    <a:pt x="5044" y="9927"/>
                  </a:cubicBezTo>
                  <a:cubicBezTo>
                    <a:pt x="5074" y="9921"/>
                    <a:pt x="5110" y="9927"/>
                    <a:pt x="5140" y="9915"/>
                  </a:cubicBezTo>
                  <a:cubicBezTo>
                    <a:pt x="5211" y="9891"/>
                    <a:pt x="5253" y="9814"/>
                    <a:pt x="5205" y="9766"/>
                  </a:cubicBezTo>
                  <a:cubicBezTo>
                    <a:pt x="5146" y="9700"/>
                    <a:pt x="5170" y="9635"/>
                    <a:pt x="5170" y="9581"/>
                  </a:cubicBezTo>
                  <a:cubicBezTo>
                    <a:pt x="5170" y="9504"/>
                    <a:pt x="5146" y="9444"/>
                    <a:pt x="5116" y="9384"/>
                  </a:cubicBezTo>
                  <a:cubicBezTo>
                    <a:pt x="5080" y="9319"/>
                    <a:pt x="5080" y="9325"/>
                    <a:pt x="5116" y="9235"/>
                  </a:cubicBezTo>
                  <a:cubicBezTo>
                    <a:pt x="5122" y="9224"/>
                    <a:pt x="5104" y="9200"/>
                    <a:pt x="5098" y="9182"/>
                  </a:cubicBezTo>
                  <a:cubicBezTo>
                    <a:pt x="5092" y="9146"/>
                    <a:pt x="5086" y="9104"/>
                    <a:pt x="5080" y="9063"/>
                  </a:cubicBezTo>
                  <a:lnTo>
                    <a:pt x="5116" y="9057"/>
                  </a:lnTo>
                  <a:cubicBezTo>
                    <a:pt x="5134" y="9080"/>
                    <a:pt x="5152" y="9110"/>
                    <a:pt x="5182" y="9158"/>
                  </a:cubicBezTo>
                  <a:lnTo>
                    <a:pt x="5182" y="8824"/>
                  </a:lnTo>
                  <a:cubicBezTo>
                    <a:pt x="5170" y="8818"/>
                    <a:pt x="5164" y="8818"/>
                    <a:pt x="5152" y="8812"/>
                  </a:cubicBezTo>
                  <a:cubicBezTo>
                    <a:pt x="5134" y="8848"/>
                    <a:pt x="5110" y="8884"/>
                    <a:pt x="5086" y="8931"/>
                  </a:cubicBezTo>
                  <a:cubicBezTo>
                    <a:pt x="4997" y="8842"/>
                    <a:pt x="5068" y="8770"/>
                    <a:pt x="5086" y="8693"/>
                  </a:cubicBezTo>
                  <a:cubicBezTo>
                    <a:pt x="5050" y="8681"/>
                    <a:pt x="5015" y="8663"/>
                    <a:pt x="4949" y="8639"/>
                  </a:cubicBezTo>
                  <a:cubicBezTo>
                    <a:pt x="5062" y="8609"/>
                    <a:pt x="5140" y="8592"/>
                    <a:pt x="5229" y="8568"/>
                  </a:cubicBezTo>
                  <a:close/>
                  <a:moveTo>
                    <a:pt x="6165" y="10410"/>
                  </a:moveTo>
                  <a:cubicBezTo>
                    <a:pt x="6177" y="10481"/>
                    <a:pt x="6177" y="10541"/>
                    <a:pt x="6124" y="10589"/>
                  </a:cubicBezTo>
                  <a:cubicBezTo>
                    <a:pt x="6135" y="10535"/>
                    <a:pt x="6046" y="10464"/>
                    <a:pt x="6165" y="10410"/>
                  </a:cubicBezTo>
                  <a:close/>
                  <a:moveTo>
                    <a:pt x="5963" y="13534"/>
                  </a:moveTo>
                  <a:cubicBezTo>
                    <a:pt x="5975" y="13528"/>
                    <a:pt x="5980" y="13516"/>
                    <a:pt x="5992" y="13504"/>
                  </a:cubicBezTo>
                  <a:cubicBezTo>
                    <a:pt x="6010" y="13522"/>
                    <a:pt x="6034" y="13534"/>
                    <a:pt x="6046" y="13552"/>
                  </a:cubicBezTo>
                  <a:cubicBezTo>
                    <a:pt x="6052" y="13558"/>
                    <a:pt x="6034" y="13576"/>
                    <a:pt x="6022" y="13588"/>
                  </a:cubicBezTo>
                  <a:close/>
                  <a:moveTo>
                    <a:pt x="5951" y="14088"/>
                  </a:moveTo>
                  <a:cubicBezTo>
                    <a:pt x="5915" y="14017"/>
                    <a:pt x="5885" y="13963"/>
                    <a:pt x="5861" y="13910"/>
                  </a:cubicBezTo>
                  <a:cubicBezTo>
                    <a:pt x="5986" y="13922"/>
                    <a:pt x="5986" y="13922"/>
                    <a:pt x="5951" y="14088"/>
                  </a:cubicBezTo>
                  <a:close/>
                  <a:moveTo>
                    <a:pt x="5480" y="13075"/>
                  </a:moveTo>
                  <a:lnTo>
                    <a:pt x="5504" y="13045"/>
                  </a:lnTo>
                  <a:cubicBezTo>
                    <a:pt x="5545" y="13075"/>
                    <a:pt x="5581" y="13105"/>
                    <a:pt x="5623" y="13135"/>
                  </a:cubicBezTo>
                  <a:cubicBezTo>
                    <a:pt x="5617" y="13152"/>
                    <a:pt x="5605" y="13164"/>
                    <a:pt x="5593" y="13182"/>
                  </a:cubicBezTo>
                  <a:cubicBezTo>
                    <a:pt x="5557" y="13146"/>
                    <a:pt x="5515" y="13111"/>
                    <a:pt x="5480" y="13075"/>
                  </a:cubicBezTo>
                  <a:close/>
                  <a:moveTo>
                    <a:pt x="5587" y="13606"/>
                  </a:moveTo>
                  <a:cubicBezTo>
                    <a:pt x="5569" y="13629"/>
                    <a:pt x="5557" y="13653"/>
                    <a:pt x="5551" y="13647"/>
                  </a:cubicBezTo>
                  <a:cubicBezTo>
                    <a:pt x="5527" y="13635"/>
                    <a:pt x="5509" y="13617"/>
                    <a:pt x="5486" y="13606"/>
                  </a:cubicBezTo>
                  <a:cubicBezTo>
                    <a:pt x="5498" y="13594"/>
                    <a:pt x="5515" y="13582"/>
                    <a:pt x="5527" y="13582"/>
                  </a:cubicBezTo>
                  <a:cubicBezTo>
                    <a:pt x="5545" y="13582"/>
                    <a:pt x="5563" y="13594"/>
                    <a:pt x="5587" y="13606"/>
                  </a:cubicBezTo>
                  <a:close/>
                  <a:moveTo>
                    <a:pt x="5235" y="13331"/>
                  </a:moveTo>
                  <a:cubicBezTo>
                    <a:pt x="5253" y="13403"/>
                    <a:pt x="5265" y="13451"/>
                    <a:pt x="5271" y="13492"/>
                  </a:cubicBezTo>
                  <a:cubicBezTo>
                    <a:pt x="5259" y="13498"/>
                    <a:pt x="5241" y="13504"/>
                    <a:pt x="5223" y="13504"/>
                  </a:cubicBezTo>
                  <a:cubicBezTo>
                    <a:pt x="5182" y="13462"/>
                    <a:pt x="5164" y="13421"/>
                    <a:pt x="5235" y="13331"/>
                  </a:cubicBezTo>
                  <a:close/>
                  <a:moveTo>
                    <a:pt x="5158" y="10529"/>
                  </a:moveTo>
                  <a:cubicBezTo>
                    <a:pt x="5116" y="10481"/>
                    <a:pt x="5104" y="10440"/>
                    <a:pt x="5104" y="10398"/>
                  </a:cubicBezTo>
                  <a:cubicBezTo>
                    <a:pt x="5176" y="10446"/>
                    <a:pt x="5194" y="10493"/>
                    <a:pt x="5158" y="10529"/>
                  </a:cubicBezTo>
                  <a:close/>
                  <a:moveTo>
                    <a:pt x="4997" y="9384"/>
                  </a:moveTo>
                  <a:cubicBezTo>
                    <a:pt x="5015" y="9486"/>
                    <a:pt x="5021" y="9551"/>
                    <a:pt x="5033" y="9623"/>
                  </a:cubicBezTo>
                  <a:cubicBezTo>
                    <a:pt x="4943" y="9587"/>
                    <a:pt x="4937" y="9510"/>
                    <a:pt x="4997" y="9384"/>
                  </a:cubicBezTo>
                  <a:close/>
                  <a:moveTo>
                    <a:pt x="5009" y="11406"/>
                  </a:moveTo>
                  <a:cubicBezTo>
                    <a:pt x="4991" y="11412"/>
                    <a:pt x="4973" y="11412"/>
                    <a:pt x="4955" y="11418"/>
                  </a:cubicBezTo>
                  <a:cubicBezTo>
                    <a:pt x="4943" y="11376"/>
                    <a:pt x="4937" y="11328"/>
                    <a:pt x="4925" y="11286"/>
                  </a:cubicBezTo>
                  <a:lnTo>
                    <a:pt x="4979" y="11274"/>
                  </a:lnTo>
                  <a:cubicBezTo>
                    <a:pt x="4985" y="11316"/>
                    <a:pt x="4997" y="11364"/>
                    <a:pt x="5009" y="11406"/>
                  </a:cubicBezTo>
                  <a:close/>
                  <a:moveTo>
                    <a:pt x="4907" y="6374"/>
                  </a:moveTo>
                  <a:cubicBezTo>
                    <a:pt x="4919" y="6380"/>
                    <a:pt x="4937" y="6392"/>
                    <a:pt x="4943" y="6404"/>
                  </a:cubicBezTo>
                  <a:cubicBezTo>
                    <a:pt x="4943" y="6409"/>
                    <a:pt x="4931" y="6421"/>
                    <a:pt x="4919" y="6433"/>
                  </a:cubicBezTo>
                  <a:cubicBezTo>
                    <a:pt x="4913" y="6421"/>
                    <a:pt x="4901" y="6415"/>
                    <a:pt x="4889" y="6398"/>
                  </a:cubicBezTo>
                  <a:cubicBezTo>
                    <a:pt x="4889" y="6398"/>
                    <a:pt x="4901" y="6380"/>
                    <a:pt x="4907" y="6374"/>
                  </a:cubicBezTo>
                  <a:close/>
                  <a:moveTo>
                    <a:pt x="4913" y="6612"/>
                  </a:moveTo>
                  <a:cubicBezTo>
                    <a:pt x="4937" y="6636"/>
                    <a:pt x="4955" y="6654"/>
                    <a:pt x="4973" y="6678"/>
                  </a:cubicBezTo>
                  <a:cubicBezTo>
                    <a:pt x="4967" y="6684"/>
                    <a:pt x="4955" y="6690"/>
                    <a:pt x="4949" y="6702"/>
                  </a:cubicBezTo>
                  <a:cubicBezTo>
                    <a:pt x="4931" y="6678"/>
                    <a:pt x="4907" y="6660"/>
                    <a:pt x="4889" y="6642"/>
                  </a:cubicBezTo>
                  <a:cubicBezTo>
                    <a:pt x="4895" y="6630"/>
                    <a:pt x="4907" y="6624"/>
                    <a:pt x="4919" y="6612"/>
                  </a:cubicBezTo>
                  <a:close/>
                  <a:moveTo>
                    <a:pt x="4907" y="8919"/>
                  </a:moveTo>
                  <a:cubicBezTo>
                    <a:pt x="4943" y="8991"/>
                    <a:pt x="4901" y="9021"/>
                    <a:pt x="4824" y="9068"/>
                  </a:cubicBezTo>
                  <a:cubicBezTo>
                    <a:pt x="4806" y="8973"/>
                    <a:pt x="4818" y="8925"/>
                    <a:pt x="4907" y="8919"/>
                  </a:cubicBezTo>
                  <a:close/>
                  <a:moveTo>
                    <a:pt x="4717" y="11620"/>
                  </a:moveTo>
                  <a:cubicBezTo>
                    <a:pt x="4723" y="11662"/>
                    <a:pt x="4734" y="11704"/>
                    <a:pt x="4746" y="11739"/>
                  </a:cubicBezTo>
                  <a:cubicBezTo>
                    <a:pt x="4734" y="11745"/>
                    <a:pt x="4717" y="11751"/>
                    <a:pt x="4705" y="11751"/>
                  </a:cubicBezTo>
                  <a:cubicBezTo>
                    <a:pt x="4699" y="11716"/>
                    <a:pt x="4687" y="11674"/>
                    <a:pt x="4675" y="11632"/>
                  </a:cubicBezTo>
                  <a:cubicBezTo>
                    <a:pt x="4687" y="11626"/>
                    <a:pt x="4705" y="11626"/>
                    <a:pt x="4717" y="11620"/>
                  </a:cubicBezTo>
                  <a:close/>
                  <a:moveTo>
                    <a:pt x="4407" y="8967"/>
                  </a:moveTo>
                  <a:cubicBezTo>
                    <a:pt x="4234" y="8949"/>
                    <a:pt x="4365" y="8782"/>
                    <a:pt x="4240" y="8747"/>
                  </a:cubicBezTo>
                  <a:cubicBezTo>
                    <a:pt x="4317" y="8729"/>
                    <a:pt x="4371" y="8800"/>
                    <a:pt x="4407" y="8967"/>
                  </a:cubicBezTo>
                  <a:close/>
                  <a:moveTo>
                    <a:pt x="1253" y="9760"/>
                  </a:moveTo>
                  <a:cubicBezTo>
                    <a:pt x="1259" y="9760"/>
                    <a:pt x="1265" y="9778"/>
                    <a:pt x="1282" y="9796"/>
                  </a:cubicBezTo>
                  <a:cubicBezTo>
                    <a:pt x="1241" y="9832"/>
                    <a:pt x="1199" y="9861"/>
                    <a:pt x="1151" y="9903"/>
                  </a:cubicBezTo>
                  <a:cubicBezTo>
                    <a:pt x="1133" y="9850"/>
                    <a:pt x="1116" y="9802"/>
                    <a:pt x="1092" y="9724"/>
                  </a:cubicBezTo>
                  <a:cubicBezTo>
                    <a:pt x="1169" y="9742"/>
                    <a:pt x="1211" y="9748"/>
                    <a:pt x="1253" y="9760"/>
                  </a:cubicBezTo>
                  <a:close/>
                  <a:moveTo>
                    <a:pt x="978" y="13522"/>
                  </a:moveTo>
                  <a:cubicBezTo>
                    <a:pt x="967" y="13456"/>
                    <a:pt x="955" y="13403"/>
                    <a:pt x="937" y="13331"/>
                  </a:cubicBezTo>
                  <a:cubicBezTo>
                    <a:pt x="996" y="13379"/>
                    <a:pt x="1038" y="13415"/>
                    <a:pt x="1104" y="13462"/>
                  </a:cubicBezTo>
                  <a:cubicBezTo>
                    <a:pt x="1056" y="13486"/>
                    <a:pt x="1020" y="13504"/>
                    <a:pt x="978" y="13522"/>
                  </a:cubicBezTo>
                  <a:close/>
                  <a:moveTo>
                    <a:pt x="1449" y="13343"/>
                  </a:moveTo>
                  <a:cubicBezTo>
                    <a:pt x="1461" y="13337"/>
                    <a:pt x="1467" y="13325"/>
                    <a:pt x="1473" y="13325"/>
                  </a:cubicBezTo>
                  <a:cubicBezTo>
                    <a:pt x="1527" y="13331"/>
                    <a:pt x="1581" y="13343"/>
                    <a:pt x="1569" y="13439"/>
                  </a:cubicBezTo>
                  <a:cubicBezTo>
                    <a:pt x="1521" y="13397"/>
                    <a:pt x="1485" y="13373"/>
                    <a:pt x="1449" y="13343"/>
                  </a:cubicBezTo>
                  <a:close/>
                  <a:moveTo>
                    <a:pt x="1974" y="14536"/>
                  </a:moveTo>
                  <a:cubicBezTo>
                    <a:pt x="1974" y="14524"/>
                    <a:pt x="1968" y="14518"/>
                    <a:pt x="1962" y="14506"/>
                  </a:cubicBezTo>
                  <a:cubicBezTo>
                    <a:pt x="1998" y="14482"/>
                    <a:pt x="2040" y="14458"/>
                    <a:pt x="2081" y="14434"/>
                  </a:cubicBezTo>
                  <a:cubicBezTo>
                    <a:pt x="2087" y="14452"/>
                    <a:pt x="2099" y="14470"/>
                    <a:pt x="2105" y="14488"/>
                  </a:cubicBezTo>
                  <a:cubicBezTo>
                    <a:pt x="2063" y="14506"/>
                    <a:pt x="2022" y="14518"/>
                    <a:pt x="1974" y="14536"/>
                  </a:cubicBezTo>
                  <a:close/>
                  <a:moveTo>
                    <a:pt x="1950" y="13814"/>
                  </a:moveTo>
                  <a:cubicBezTo>
                    <a:pt x="2052" y="13856"/>
                    <a:pt x="2087" y="13916"/>
                    <a:pt x="2063" y="13987"/>
                  </a:cubicBezTo>
                  <a:cubicBezTo>
                    <a:pt x="2028" y="13927"/>
                    <a:pt x="1992" y="13880"/>
                    <a:pt x="1950" y="13814"/>
                  </a:cubicBezTo>
                  <a:close/>
                  <a:moveTo>
                    <a:pt x="2618" y="14482"/>
                  </a:moveTo>
                  <a:cubicBezTo>
                    <a:pt x="2648" y="14458"/>
                    <a:pt x="2672" y="14434"/>
                    <a:pt x="2701" y="14410"/>
                  </a:cubicBezTo>
                  <a:cubicBezTo>
                    <a:pt x="2731" y="14476"/>
                    <a:pt x="2761" y="14530"/>
                    <a:pt x="2803" y="14619"/>
                  </a:cubicBezTo>
                  <a:cubicBezTo>
                    <a:pt x="2725" y="14559"/>
                    <a:pt x="2678" y="14524"/>
                    <a:pt x="2618" y="14482"/>
                  </a:cubicBezTo>
                  <a:close/>
                  <a:moveTo>
                    <a:pt x="3602" y="15597"/>
                  </a:moveTo>
                  <a:cubicBezTo>
                    <a:pt x="3590" y="15549"/>
                    <a:pt x="3578" y="15501"/>
                    <a:pt x="3560" y="15448"/>
                  </a:cubicBezTo>
                  <a:cubicBezTo>
                    <a:pt x="3697" y="15507"/>
                    <a:pt x="3697" y="15513"/>
                    <a:pt x="3602" y="15597"/>
                  </a:cubicBezTo>
                  <a:close/>
                  <a:moveTo>
                    <a:pt x="3769" y="13534"/>
                  </a:moveTo>
                  <a:cubicBezTo>
                    <a:pt x="3679" y="13570"/>
                    <a:pt x="3643" y="13427"/>
                    <a:pt x="3530" y="13510"/>
                  </a:cubicBezTo>
                  <a:cubicBezTo>
                    <a:pt x="3578" y="13528"/>
                    <a:pt x="3608" y="13534"/>
                    <a:pt x="3631" y="13552"/>
                  </a:cubicBezTo>
                  <a:cubicBezTo>
                    <a:pt x="3655" y="13570"/>
                    <a:pt x="3667" y="13594"/>
                    <a:pt x="3703" y="13635"/>
                  </a:cubicBezTo>
                  <a:cubicBezTo>
                    <a:pt x="3590" y="13617"/>
                    <a:pt x="3506" y="13600"/>
                    <a:pt x="3417" y="13588"/>
                  </a:cubicBezTo>
                  <a:cubicBezTo>
                    <a:pt x="3411" y="13600"/>
                    <a:pt x="3405" y="13611"/>
                    <a:pt x="3399" y="13623"/>
                  </a:cubicBezTo>
                  <a:cubicBezTo>
                    <a:pt x="3447" y="13659"/>
                    <a:pt x="3488" y="13689"/>
                    <a:pt x="3542" y="13731"/>
                  </a:cubicBezTo>
                  <a:cubicBezTo>
                    <a:pt x="3476" y="13731"/>
                    <a:pt x="3423" y="13737"/>
                    <a:pt x="3363" y="13737"/>
                  </a:cubicBezTo>
                  <a:cubicBezTo>
                    <a:pt x="3381" y="13874"/>
                    <a:pt x="3512" y="13814"/>
                    <a:pt x="3578" y="13874"/>
                  </a:cubicBezTo>
                  <a:cubicBezTo>
                    <a:pt x="3518" y="13963"/>
                    <a:pt x="3459" y="13892"/>
                    <a:pt x="3405" y="13880"/>
                  </a:cubicBezTo>
                  <a:cubicBezTo>
                    <a:pt x="3351" y="13868"/>
                    <a:pt x="3298" y="13850"/>
                    <a:pt x="3226" y="13826"/>
                  </a:cubicBezTo>
                  <a:cubicBezTo>
                    <a:pt x="3250" y="13880"/>
                    <a:pt x="3268" y="13916"/>
                    <a:pt x="3280" y="13951"/>
                  </a:cubicBezTo>
                  <a:cubicBezTo>
                    <a:pt x="3286" y="13951"/>
                    <a:pt x="3286" y="13951"/>
                    <a:pt x="3286" y="13951"/>
                  </a:cubicBezTo>
                  <a:cubicBezTo>
                    <a:pt x="3292" y="13951"/>
                    <a:pt x="3292" y="13951"/>
                    <a:pt x="3292" y="13957"/>
                  </a:cubicBezTo>
                  <a:cubicBezTo>
                    <a:pt x="3453" y="13963"/>
                    <a:pt x="3453" y="13963"/>
                    <a:pt x="3494" y="14118"/>
                  </a:cubicBezTo>
                  <a:cubicBezTo>
                    <a:pt x="3411" y="14053"/>
                    <a:pt x="3351" y="14005"/>
                    <a:pt x="3292" y="13957"/>
                  </a:cubicBezTo>
                  <a:lnTo>
                    <a:pt x="3286" y="13957"/>
                  </a:lnTo>
                  <a:lnTo>
                    <a:pt x="3280" y="13951"/>
                  </a:lnTo>
                  <a:cubicBezTo>
                    <a:pt x="3208" y="13975"/>
                    <a:pt x="3214" y="14047"/>
                    <a:pt x="3232" y="14154"/>
                  </a:cubicBezTo>
                  <a:cubicBezTo>
                    <a:pt x="3137" y="14077"/>
                    <a:pt x="3077" y="14023"/>
                    <a:pt x="3011" y="13975"/>
                  </a:cubicBezTo>
                  <a:cubicBezTo>
                    <a:pt x="2982" y="14017"/>
                    <a:pt x="2952" y="14065"/>
                    <a:pt x="2922" y="14106"/>
                  </a:cubicBezTo>
                  <a:cubicBezTo>
                    <a:pt x="2779" y="14071"/>
                    <a:pt x="2904" y="13987"/>
                    <a:pt x="2880" y="13939"/>
                  </a:cubicBezTo>
                  <a:cubicBezTo>
                    <a:pt x="2815" y="13933"/>
                    <a:pt x="2737" y="13993"/>
                    <a:pt x="2707" y="13880"/>
                  </a:cubicBezTo>
                  <a:lnTo>
                    <a:pt x="2713" y="13886"/>
                  </a:lnTo>
                  <a:cubicBezTo>
                    <a:pt x="2713" y="13886"/>
                    <a:pt x="2713" y="13880"/>
                    <a:pt x="2713" y="13880"/>
                  </a:cubicBezTo>
                  <a:cubicBezTo>
                    <a:pt x="2707" y="13880"/>
                    <a:pt x="2707" y="13880"/>
                    <a:pt x="2707" y="13880"/>
                  </a:cubicBezTo>
                  <a:cubicBezTo>
                    <a:pt x="2636" y="13820"/>
                    <a:pt x="2588" y="13898"/>
                    <a:pt x="2534" y="13922"/>
                  </a:cubicBezTo>
                  <a:cubicBezTo>
                    <a:pt x="2499" y="13844"/>
                    <a:pt x="2475" y="13778"/>
                    <a:pt x="2433" y="13689"/>
                  </a:cubicBezTo>
                  <a:cubicBezTo>
                    <a:pt x="2511" y="13725"/>
                    <a:pt x="2552" y="13749"/>
                    <a:pt x="2600" y="13778"/>
                  </a:cubicBezTo>
                  <a:cubicBezTo>
                    <a:pt x="2564" y="13606"/>
                    <a:pt x="2469" y="13510"/>
                    <a:pt x="2308" y="13486"/>
                  </a:cubicBezTo>
                  <a:cubicBezTo>
                    <a:pt x="2308" y="13534"/>
                    <a:pt x="2296" y="13582"/>
                    <a:pt x="2213" y="13617"/>
                  </a:cubicBezTo>
                  <a:cubicBezTo>
                    <a:pt x="2236" y="13552"/>
                    <a:pt x="2248" y="13516"/>
                    <a:pt x="2266" y="13486"/>
                  </a:cubicBezTo>
                  <a:cubicBezTo>
                    <a:pt x="2195" y="13433"/>
                    <a:pt x="2141" y="13373"/>
                    <a:pt x="2183" y="13260"/>
                  </a:cubicBezTo>
                  <a:cubicBezTo>
                    <a:pt x="2117" y="13248"/>
                    <a:pt x="2052" y="13230"/>
                    <a:pt x="1980" y="13212"/>
                  </a:cubicBezTo>
                  <a:cubicBezTo>
                    <a:pt x="2004" y="13182"/>
                    <a:pt x="2022" y="13158"/>
                    <a:pt x="2046" y="13135"/>
                  </a:cubicBezTo>
                  <a:cubicBezTo>
                    <a:pt x="2010" y="13069"/>
                    <a:pt x="1980" y="13003"/>
                    <a:pt x="1938" y="12920"/>
                  </a:cubicBezTo>
                  <a:lnTo>
                    <a:pt x="1688" y="12920"/>
                  </a:lnTo>
                  <a:cubicBezTo>
                    <a:pt x="1700" y="12825"/>
                    <a:pt x="1706" y="12729"/>
                    <a:pt x="1718" y="12616"/>
                  </a:cubicBezTo>
                  <a:cubicBezTo>
                    <a:pt x="1652" y="12640"/>
                    <a:pt x="1598" y="12675"/>
                    <a:pt x="1569" y="12717"/>
                  </a:cubicBezTo>
                  <a:cubicBezTo>
                    <a:pt x="1551" y="12699"/>
                    <a:pt x="1539" y="12675"/>
                    <a:pt x="1515" y="12646"/>
                  </a:cubicBezTo>
                  <a:cubicBezTo>
                    <a:pt x="1455" y="12729"/>
                    <a:pt x="1509" y="12789"/>
                    <a:pt x="1515" y="12848"/>
                  </a:cubicBezTo>
                  <a:cubicBezTo>
                    <a:pt x="1449" y="12777"/>
                    <a:pt x="1426" y="12646"/>
                    <a:pt x="1443" y="12461"/>
                  </a:cubicBezTo>
                  <a:cubicBezTo>
                    <a:pt x="1402" y="12431"/>
                    <a:pt x="1360" y="12407"/>
                    <a:pt x="1318" y="12377"/>
                  </a:cubicBezTo>
                  <a:cubicBezTo>
                    <a:pt x="1282" y="12348"/>
                    <a:pt x="1247" y="12312"/>
                    <a:pt x="1199" y="12270"/>
                  </a:cubicBezTo>
                  <a:cubicBezTo>
                    <a:pt x="1199" y="12270"/>
                    <a:pt x="1169" y="12151"/>
                    <a:pt x="1145" y="12109"/>
                  </a:cubicBezTo>
                  <a:cubicBezTo>
                    <a:pt x="1116" y="12049"/>
                    <a:pt x="1181" y="11972"/>
                    <a:pt x="1110" y="11912"/>
                  </a:cubicBezTo>
                  <a:cubicBezTo>
                    <a:pt x="1062" y="11877"/>
                    <a:pt x="1044" y="11799"/>
                    <a:pt x="1014" y="11739"/>
                  </a:cubicBezTo>
                  <a:cubicBezTo>
                    <a:pt x="984" y="11680"/>
                    <a:pt x="967" y="11620"/>
                    <a:pt x="937" y="11555"/>
                  </a:cubicBezTo>
                  <a:cubicBezTo>
                    <a:pt x="984" y="11561"/>
                    <a:pt x="1026" y="11567"/>
                    <a:pt x="1086" y="11573"/>
                  </a:cubicBezTo>
                  <a:cubicBezTo>
                    <a:pt x="1050" y="11513"/>
                    <a:pt x="1020" y="11465"/>
                    <a:pt x="984" y="11412"/>
                  </a:cubicBezTo>
                  <a:cubicBezTo>
                    <a:pt x="1020" y="11388"/>
                    <a:pt x="1050" y="11358"/>
                    <a:pt x="1086" y="11334"/>
                  </a:cubicBezTo>
                  <a:cubicBezTo>
                    <a:pt x="1074" y="11280"/>
                    <a:pt x="1062" y="11227"/>
                    <a:pt x="1050" y="11173"/>
                  </a:cubicBezTo>
                  <a:cubicBezTo>
                    <a:pt x="1122" y="11090"/>
                    <a:pt x="1193" y="11006"/>
                    <a:pt x="1277" y="10905"/>
                  </a:cubicBezTo>
                  <a:cubicBezTo>
                    <a:pt x="1265" y="10887"/>
                    <a:pt x="1241" y="10845"/>
                    <a:pt x="1217" y="10797"/>
                  </a:cubicBezTo>
                  <a:cubicBezTo>
                    <a:pt x="1288" y="10797"/>
                    <a:pt x="1318" y="10762"/>
                    <a:pt x="1330" y="10684"/>
                  </a:cubicBezTo>
                  <a:cubicBezTo>
                    <a:pt x="1342" y="10625"/>
                    <a:pt x="1390" y="10571"/>
                    <a:pt x="1437" y="10523"/>
                  </a:cubicBezTo>
                  <a:cubicBezTo>
                    <a:pt x="1467" y="10481"/>
                    <a:pt x="1503" y="10422"/>
                    <a:pt x="1575" y="10446"/>
                  </a:cubicBezTo>
                  <a:cubicBezTo>
                    <a:pt x="1563" y="10380"/>
                    <a:pt x="1563" y="10315"/>
                    <a:pt x="1664" y="10309"/>
                  </a:cubicBezTo>
                  <a:cubicBezTo>
                    <a:pt x="1652" y="10261"/>
                    <a:pt x="1646" y="10225"/>
                    <a:pt x="1640" y="10195"/>
                  </a:cubicBezTo>
                  <a:cubicBezTo>
                    <a:pt x="1694" y="10148"/>
                    <a:pt x="1742" y="10106"/>
                    <a:pt x="1789" y="10064"/>
                  </a:cubicBezTo>
                  <a:cubicBezTo>
                    <a:pt x="1867" y="10016"/>
                    <a:pt x="1986" y="10070"/>
                    <a:pt x="2058" y="9945"/>
                  </a:cubicBezTo>
                  <a:cubicBezTo>
                    <a:pt x="2063" y="9927"/>
                    <a:pt x="2135" y="9945"/>
                    <a:pt x="2177" y="9945"/>
                  </a:cubicBezTo>
                  <a:cubicBezTo>
                    <a:pt x="2230" y="9909"/>
                    <a:pt x="2195" y="9766"/>
                    <a:pt x="2326" y="9820"/>
                  </a:cubicBezTo>
                  <a:cubicBezTo>
                    <a:pt x="2332" y="9820"/>
                    <a:pt x="2350" y="9802"/>
                    <a:pt x="2356" y="9784"/>
                  </a:cubicBezTo>
                  <a:cubicBezTo>
                    <a:pt x="2397" y="9700"/>
                    <a:pt x="2397" y="9700"/>
                    <a:pt x="2481" y="9671"/>
                  </a:cubicBezTo>
                  <a:cubicBezTo>
                    <a:pt x="2451" y="9629"/>
                    <a:pt x="2421" y="9599"/>
                    <a:pt x="2385" y="9551"/>
                  </a:cubicBezTo>
                  <a:cubicBezTo>
                    <a:pt x="2409" y="9522"/>
                    <a:pt x="2433" y="9480"/>
                    <a:pt x="2463" y="9444"/>
                  </a:cubicBezTo>
                  <a:cubicBezTo>
                    <a:pt x="2511" y="9516"/>
                    <a:pt x="2546" y="9581"/>
                    <a:pt x="2606" y="9671"/>
                  </a:cubicBezTo>
                  <a:cubicBezTo>
                    <a:pt x="2648" y="9551"/>
                    <a:pt x="2672" y="9468"/>
                    <a:pt x="2707" y="9384"/>
                  </a:cubicBezTo>
                  <a:cubicBezTo>
                    <a:pt x="2719" y="9361"/>
                    <a:pt x="2749" y="9319"/>
                    <a:pt x="2773" y="9319"/>
                  </a:cubicBezTo>
                  <a:cubicBezTo>
                    <a:pt x="2994" y="9313"/>
                    <a:pt x="3083" y="9158"/>
                    <a:pt x="3160" y="8979"/>
                  </a:cubicBezTo>
                  <a:cubicBezTo>
                    <a:pt x="3202" y="9027"/>
                    <a:pt x="3238" y="9063"/>
                    <a:pt x="3304" y="9140"/>
                  </a:cubicBezTo>
                  <a:cubicBezTo>
                    <a:pt x="3298" y="8991"/>
                    <a:pt x="3321" y="8896"/>
                    <a:pt x="3435" y="8842"/>
                  </a:cubicBezTo>
                  <a:cubicBezTo>
                    <a:pt x="3465" y="8884"/>
                    <a:pt x="3488" y="8925"/>
                    <a:pt x="3542" y="8997"/>
                  </a:cubicBezTo>
                  <a:lnTo>
                    <a:pt x="3542" y="8848"/>
                  </a:lnTo>
                  <a:cubicBezTo>
                    <a:pt x="3626" y="8818"/>
                    <a:pt x="3709" y="8788"/>
                    <a:pt x="3798" y="8753"/>
                  </a:cubicBezTo>
                  <a:cubicBezTo>
                    <a:pt x="3775" y="8693"/>
                    <a:pt x="3745" y="8633"/>
                    <a:pt x="3715" y="8568"/>
                  </a:cubicBezTo>
                  <a:cubicBezTo>
                    <a:pt x="3864" y="8574"/>
                    <a:pt x="3858" y="8705"/>
                    <a:pt x="3906" y="8788"/>
                  </a:cubicBezTo>
                  <a:cubicBezTo>
                    <a:pt x="3906" y="8788"/>
                    <a:pt x="3906" y="8782"/>
                    <a:pt x="3912" y="8782"/>
                  </a:cubicBezTo>
                  <a:cubicBezTo>
                    <a:pt x="3912" y="8782"/>
                    <a:pt x="3912" y="8788"/>
                    <a:pt x="3912" y="8788"/>
                  </a:cubicBezTo>
                  <a:cubicBezTo>
                    <a:pt x="3947" y="8782"/>
                    <a:pt x="3977" y="8776"/>
                    <a:pt x="4013" y="8770"/>
                  </a:cubicBezTo>
                  <a:cubicBezTo>
                    <a:pt x="4073" y="8758"/>
                    <a:pt x="4097" y="8782"/>
                    <a:pt x="4091" y="8854"/>
                  </a:cubicBezTo>
                  <a:cubicBezTo>
                    <a:pt x="4019" y="8848"/>
                    <a:pt x="3942" y="8902"/>
                    <a:pt x="3912" y="8788"/>
                  </a:cubicBezTo>
                  <a:cubicBezTo>
                    <a:pt x="3912" y="8788"/>
                    <a:pt x="3906" y="8788"/>
                    <a:pt x="3906" y="8788"/>
                  </a:cubicBezTo>
                  <a:lnTo>
                    <a:pt x="3906" y="8788"/>
                  </a:lnTo>
                  <a:cubicBezTo>
                    <a:pt x="3864" y="8818"/>
                    <a:pt x="3828" y="8860"/>
                    <a:pt x="3864" y="8913"/>
                  </a:cubicBezTo>
                  <a:cubicBezTo>
                    <a:pt x="3930" y="9027"/>
                    <a:pt x="3918" y="9146"/>
                    <a:pt x="3924" y="9271"/>
                  </a:cubicBezTo>
                  <a:lnTo>
                    <a:pt x="3924" y="9271"/>
                  </a:lnTo>
                  <a:cubicBezTo>
                    <a:pt x="3977" y="9259"/>
                    <a:pt x="4031" y="9253"/>
                    <a:pt x="4085" y="9241"/>
                  </a:cubicBezTo>
                  <a:cubicBezTo>
                    <a:pt x="4037" y="9307"/>
                    <a:pt x="3983" y="9307"/>
                    <a:pt x="3924" y="9271"/>
                  </a:cubicBezTo>
                  <a:lnTo>
                    <a:pt x="3924" y="9271"/>
                  </a:lnTo>
                  <a:cubicBezTo>
                    <a:pt x="3930" y="9337"/>
                    <a:pt x="3894" y="9426"/>
                    <a:pt x="3995" y="9468"/>
                  </a:cubicBezTo>
                  <a:cubicBezTo>
                    <a:pt x="4013" y="9474"/>
                    <a:pt x="4001" y="9545"/>
                    <a:pt x="4001" y="9605"/>
                  </a:cubicBezTo>
                  <a:cubicBezTo>
                    <a:pt x="4031" y="9593"/>
                    <a:pt x="4085" y="9575"/>
                    <a:pt x="4079" y="9575"/>
                  </a:cubicBezTo>
                  <a:cubicBezTo>
                    <a:pt x="4055" y="9468"/>
                    <a:pt x="4138" y="9414"/>
                    <a:pt x="4192" y="9355"/>
                  </a:cubicBezTo>
                  <a:cubicBezTo>
                    <a:pt x="4228" y="9325"/>
                    <a:pt x="4263" y="9313"/>
                    <a:pt x="4275" y="9253"/>
                  </a:cubicBezTo>
                  <a:cubicBezTo>
                    <a:pt x="4281" y="9212"/>
                    <a:pt x="4347" y="9182"/>
                    <a:pt x="4401" y="9140"/>
                  </a:cubicBezTo>
                  <a:cubicBezTo>
                    <a:pt x="4430" y="9295"/>
                    <a:pt x="4341" y="9361"/>
                    <a:pt x="4257" y="9426"/>
                  </a:cubicBezTo>
                  <a:cubicBezTo>
                    <a:pt x="4275" y="9462"/>
                    <a:pt x="4293" y="9492"/>
                    <a:pt x="4311" y="9528"/>
                  </a:cubicBezTo>
                  <a:cubicBezTo>
                    <a:pt x="4323" y="9557"/>
                    <a:pt x="4347" y="9599"/>
                    <a:pt x="4341" y="9635"/>
                  </a:cubicBezTo>
                  <a:cubicBezTo>
                    <a:pt x="4335" y="9706"/>
                    <a:pt x="4311" y="9778"/>
                    <a:pt x="4305" y="9855"/>
                  </a:cubicBezTo>
                  <a:cubicBezTo>
                    <a:pt x="4293" y="9975"/>
                    <a:pt x="4353" y="10016"/>
                    <a:pt x="4484" y="9999"/>
                  </a:cubicBezTo>
                  <a:cubicBezTo>
                    <a:pt x="4496" y="9999"/>
                    <a:pt x="4514" y="10005"/>
                    <a:pt x="4532" y="10034"/>
                  </a:cubicBezTo>
                  <a:cubicBezTo>
                    <a:pt x="4496" y="10046"/>
                    <a:pt x="4436" y="10052"/>
                    <a:pt x="4424" y="10082"/>
                  </a:cubicBezTo>
                  <a:cubicBezTo>
                    <a:pt x="4407" y="10118"/>
                    <a:pt x="4424" y="10171"/>
                    <a:pt x="4412" y="10219"/>
                  </a:cubicBezTo>
                  <a:cubicBezTo>
                    <a:pt x="4371" y="10404"/>
                    <a:pt x="4365" y="10511"/>
                    <a:pt x="4418" y="10631"/>
                  </a:cubicBezTo>
                  <a:cubicBezTo>
                    <a:pt x="4478" y="10762"/>
                    <a:pt x="4496" y="10899"/>
                    <a:pt x="4442" y="11036"/>
                  </a:cubicBezTo>
                  <a:cubicBezTo>
                    <a:pt x="4436" y="11054"/>
                    <a:pt x="4418" y="11084"/>
                    <a:pt x="4424" y="11102"/>
                  </a:cubicBezTo>
                  <a:cubicBezTo>
                    <a:pt x="4478" y="11239"/>
                    <a:pt x="4460" y="11394"/>
                    <a:pt x="4520" y="11525"/>
                  </a:cubicBezTo>
                  <a:cubicBezTo>
                    <a:pt x="4538" y="11567"/>
                    <a:pt x="4544" y="11620"/>
                    <a:pt x="4526" y="11656"/>
                  </a:cubicBezTo>
                  <a:cubicBezTo>
                    <a:pt x="4496" y="11716"/>
                    <a:pt x="4442" y="11686"/>
                    <a:pt x="4401" y="11662"/>
                  </a:cubicBezTo>
                  <a:cubicBezTo>
                    <a:pt x="4377" y="11650"/>
                    <a:pt x="4353" y="11650"/>
                    <a:pt x="4317" y="11644"/>
                  </a:cubicBezTo>
                  <a:cubicBezTo>
                    <a:pt x="4305" y="11668"/>
                    <a:pt x="4275" y="11704"/>
                    <a:pt x="4287" y="11716"/>
                  </a:cubicBezTo>
                  <a:cubicBezTo>
                    <a:pt x="4359" y="11823"/>
                    <a:pt x="4311" y="11936"/>
                    <a:pt x="4311" y="12044"/>
                  </a:cubicBezTo>
                  <a:cubicBezTo>
                    <a:pt x="4311" y="12091"/>
                    <a:pt x="4287" y="12133"/>
                    <a:pt x="4263" y="12199"/>
                  </a:cubicBezTo>
                  <a:cubicBezTo>
                    <a:pt x="4311" y="12234"/>
                    <a:pt x="4377" y="12276"/>
                    <a:pt x="4442" y="12324"/>
                  </a:cubicBezTo>
                  <a:cubicBezTo>
                    <a:pt x="4442" y="12330"/>
                    <a:pt x="4436" y="12342"/>
                    <a:pt x="4430" y="12348"/>
                  </a:cubicBezTo>
                  <a:cubicBezTo>
                    <a:pt x="4359" y="12330"/>
                    <a:pt x="4287" y="12318"/>
                    <a:pt x="4174" y="12288"/>
                  </a:cubicBezTo>
                  <a:cubicBezTo>
                    <a:pt x="4293" y="12461"/>
                    <a:pt x="4436" y="12359"/>
                    <a:pt x="4544" y="12401"/>
                  </a:cubicBezTo>
                  <a:cubicBezTo>
                    <a:pt x="4585" y="12670"/>
                    <a:pt x="4573" y="12753"/>
                    <a:pt x="4436" y="12884"/>
                  </a:cubicBezTo>
                  <a:cubicBezTo>
                    <a:pt x="4466" y="12777"/>
                    <a:pt x="4484" y="12699"/>
                    <a:pt x="4502" y="12616"/>
                  </a:cubicBezTo>
                  <a:cubicBezTo>
                    <a:pt x="4389" y="12526"/>
                    <a:pt x="4293" y="12413"/>
                    <a:pt x="4114" y="12407"/>
                  </a:cubicBezTo>
                  <a:cubicBezTo>
                    <a:pt x="4138" y="12509"/>
                    <a:pt x="4222" y="12509"/>
                    <a:pt x="4275" y="12544"/>
                  </a:cubicBezTo>
                  <a:cubicBezTo>
                    <a:pt x="4216" y="12580"/>
                    <a:pt x="4216" y="12622"/>
                    <a:pt x="4257" y="12675"/>
                  </a:cubicBezTo>
                  <a:cubicBezTo>
                    <a:pt x="4287" y="12723"/>
                    <a:pt x="4305" y="12777"/>
                    <a:pt x="4222" y="12801"/>
                  </a:cubicBezTo>
                  <a:cubicBezTo>
                    <a:pt x="4234" y="12890"/>
                    <a:pt x="4371" y="12914"/>
                    <a:pt x="4329" y="13051"/>
                  </a:cubicBezTo>
                  <a:cubicBezTo>
                    <a:pt x="4180" y="12974"/>
                    <a:pt x="4138" y="12729"/>
                    <a:pt x="3894" y="12789"/>
                  </a:cubicBezTo>
                  <a:cubicBezTo>
                    <a:pt x="3965" y="12860"/>
                    <a:pt x="4097" y="12813"/>
                    <a:pt x="4091" y="12944"/>
                  </a:cubicBezTo>
                  <a:cubicBezTo>
                    <a:pt x="4061" y="12974"/>
                    <a:pt x="3953" y="12997"/>
                    <a:pt x="4061" y="13075"/>
                  </a:cubicBezTo>
                  <a:cubicBezTo>
                    <a:pt x="4085" y="13099"/>
                    <a:pt x="4102" y="13129"/>
                    <a:pt x="4126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50" y="13146"/>
                    <a:pt x="4174" y="13141"/>
                    <a:pt x="4228" y="13123"/>
                  </a:cubicBezTo>
                  <a:cubicBezTo>
                    <a:pt x="4192" y="13188"/>
                    <a:pt x="4168" y="13218"/>
                    <a:pt x="4150" y="13254"/>
                  </a:cubicBezTo>
                  <a:cubicBezTo>
                    <a:pt x="4138" y="13248"/>
                    <a:pt x="4126" y="13242"/>
                    <a:pt x="4114" y="13242"/>
                  </a:cubicBezTo>
                  <a:cubicBezTo>
                    <a:pt x="4120" y="13212"/>
                    <a:pt x="4126" y="13182"/>
                    <a:pt x="4132" y="13152"/>
                  </a:cubicBezTo>
                  <a:cubicBezTo>
                    <a:pt x="4132" y="13152"/>
                    <a:pt x="4132" y="13152"/>
                    <a:pt x="4132" y="13158"/>
                  </a:cubicBezTo>
                  <a:cubicBezTo>
                    <a:pt x="4126" y="13152"/>
                    <a:pt x="4126" y="13152"/>
                    <a:pt x="4126" y="13152"/>
                  </a:cubicBezTo>
                  <a:cubicBezTo>
                    <a:pt x="3989" y="13176"/>
                    <a:pt x="3846" y="13200"/>
                    <a:pt x="3703" y="13224"/>
                  </a:cubicBezTo>
                  <a:cubicBezTo>
                    <a:pt x="3715" y="13331"/>
                    <a:pt x="3846" y="13284"/>
                    <a:pt x="3900" y="13343"/>
                  </a:cubicBezTo>
                  <a:cubicBezTo>
                    <a:pt x="3918" y="13462"/>
                    <a:pt x="3840" y="13498"/>
                    <a:pt x="3775" y="13534"/>
                  </a:cubicBezTo>
                  <a:close/>
                  <a:moveTo>
                    <a:pt x="4091" y="9021"/>
                  </a:moveTo>
                  <a:cubicBezTo>
                    <a:pt x="4067" y="8985"/>
                    <a:pt x="4043" y="8949"/>
                    <a:pt x="4019" y="8902"/>
                  </a:cubicBezTo>
                  <a:cubicBezTo>
                    <a:pt x="4138" y="8890"/>
                    <a:pt x="4126" y="8949"/>
                    <a:pt x="4091" y="9021"/>
                  </a:cubicBezTo>
                  <a:close/>
                  <a:moveTo>
                    <a:pt x="3989" y="15835"/>
                  </a:moveTo>
                  <a:cubicBezTo>
                    <a:pt x="3989" y="15794"/>
                    <a:pt x="3870" y="15800"/>
                    <a:pt x="3936" y="15722"/>
                  </a:cubicBezTo>
                  <a:cubicBezTo>
                    <a:pt x="3983" y="15746"/>
                    <a:pt x="4001" y="15782"/>
                    <a:pt x="3989" y="15835"/>
                  </a:cubicBezTo>
                  <a:close/>
                  <a:moveTo>
                    <a:pt x="4114" y="15060"/>
                  </a:moveTo>
                  <a:cubicBezTo>
                    <a:pt x="4132" y="15120"/>
                    <a:pt x="4150" y="15162"/>
                    <a:pt x="4174" y="15233"/>
                  </a:cubicBezTo>
                  <a:cubicBezTo>
                    <a:pt x="4091" y="15185"/>
                    <a:pt x="4043" y="15162"/>
                    <a:pt x="4114" y="15060"/>
                  </a:cubicBezTo>
                  <a:close/>
                  <a:moveTo>
                    <a:pt x="4472" y="16092"/>
                  </a:moveTo>
                  <a:cubicBezTo>
                    <a:pt x="4448" y="16086"/>
                    <a:pt x="4418" y="16086"/>
                    <a:pt x="4395" y="16080"/>
                  </a:cubicBezTo>
                  <a:cubicBezTo>
                    <a:pt x="4401" y="16068"/>
                    <a:pt x="4407" y="16050"/>
                    <a:pt x="4412" y="16038"/>
                  </a:cubicBezTo>
                  <a:cubicBezTo>
                    <a:pt x="4430" y="16044"/>
                    <a:pt x="4454" y="16056"/>
                    <a:pt x="4478" y="16062"/>
                  </a:cubicBezTo>
                  <a:close/>
                  <a:moveTo>
                    <a:pt x="5003" y="16670"/>
                  </a:moveTo>
                  <a:cubicBezTo>
                    <a:pt x="4985" y="16670"/>
                    <a:pt x="4967" y="16640"/>
                    <a:pt x="4955" y="16628"/>
                  </a:cubicBezTo>
                  <a:cubicBezTo>
                    <a:pt x="4973" y="16616"/>
                    <a:pt x="4991" y="16592"/>
                    <a:pt x="5009" y="16592"/>
                  </a:cubicBezTo>
                  <a:cubicBezTo>
                    <a:pt x="5021" y="16592"/>
                    <a:pt x="5038" y="16616"/>
                    <a:pt x="5068" y="16634"/>
                  </a:cubicBezTo>
                  <a:cubicBezTo>
                    <a:pt x="5038" y="16652"/>
                    <a:pt x="5015" y="16676"/>
                    <a:pt x="4997" y="16670"/>
                  </a:cubicBezTo>
                  <a:close/>
                  <a:moveTo>
                    <a:pt x="6624" y="16533"/>
                  </a:moveTo>
                  <a:cubicBezTo>
                    <a:pt x="6553" y="16592"/>
                    <a:pt x="6523" y="16527"/>
                    <a:pt x="6481" y="16473"/>
                  </a:cubicBezTo>
                  <a:cubicBezTo>
                    <a:pt x="6505" y="16443"/>
                    <a:pt x="6523" y="16408"/>
                    <a:pt x="6553" y="16366"/>
                  </a:cubicBezTo>
                  <a:cubicBezTo>
                    <a:pt x="6595" y="16396"/>
                    <a:pt x="6630" y="16426"/>
                    <a:pt x="6678" y="16455"/>
                  </a:cubicBezTo>
                  <a:cubicBezTo>
                    <a:pt x="6660" y="16485"/>
                    <a:pt x="6648" y="16515"/>
                    <a:pt x="6624" y="16527"/>
                  </a:cubicBezTo>
                  <a:close/>
                  <a:moveTo>
                    <a:pt x="6928" y="16604"/>
                  </a:moveTo>
                  <a:cubicBezTo>
                    <a:pt x="6869" y="16563"/>
                    <a:pt x="6875" y="16527"/>
                    <a:pt x="6940" y="16473"/>
                  </a:cubicBezTo>
                  <a:cubicBezTo>
                    <a:pt x="6958" y="16521"/>
                    <a:pt x="6970" y="16557"/>
                    <a:pt x="6988" y="16598"/>
                  </a:cubicBezTo>
                  <a:cubicBezTo>
                    <a:pt x="6964" y="16598"/>
                    <a:pt x="6940" y="16610"/>
                    <a:pt x="6928" y="16604"/>
                  </a:cubicBezTo>
                  <a:close/>
                  <a:moveTo>
                    <a:pt x="8008" y="17141"/>
                  </a:moveTo>
                  <a:cubicBezTo>
                    <a:pt x="7966" y="17135"/>
                    <a:pt x="7930" y="17129"/>
                    <a:pt x="7894" y="17129"/>
                  </a:cubicBezTo>
                  <a:lnTo>
                    <a:pt x="7894" y="17093"/>
                  </a:lnTo>
                  <a:cubicBezTo>
                    <a:pt x="7930" y="17087"/>
                    <a:pt x="7972" y="17087"/>
                    <a:pt x="8008" y="17081"/>
                  </a:cubicBezTo>
                  <a:cubicBezTo>
                    <a:pt x="8008" y="17105"/>
                    <a:pt x="8008" y="17123"/>
                    <a:pt x="8008" y="17141"/>
                  </a:cubicBezTo>
                  <a:close/>
                  <a:moveTo>
                    <a:pt x="8479" y="17236"/>
                  </a:moveTo>
                  <a:cubicBezTo>
                    <a:pt x="8496" y="17183"/>
                    <a:pt x="8508" y="17141"/>
                    <a:pt x="8532" y="17063"/>
                  </a:cubicBezTo>
                  <a:cubicBezTo>
                    <a:pt x="8574" y="17165"/>
                    <a:pt x="8574" y="17213"/>
                    <a:pt x="8479" y="17236"/>
                  </a:cubicBezTo>
                  <a:close/>
                  <a:moveTo>
                    <a:pt x="8830" y="17302"/>
                  </a:moveTo>
                  <a:cubicBezTo>
                    <a:pt x="8800" y="17236"/>
                    <a:pt x="8783" y="17201"/>
                    <a:pt x="8753" y="17147"/>
                  </a:cubicBezTo>
                  <a:cubicBezTo>
                    <a:pt x="8800" y="17135"/>
                    <a:pt x="8854" y="17111"/>
                    <a:pt x="8866" y="17123"/>
                  </a:cubicBezTo>
                  <a:cubicBezTo>
                    <a:pt x="8938" y="17183"/>
                    <a:pt x="8872" y="17230"/>
                    <a:pt x="8830" y="17296"/>
                  </a:cubicBezTo>
                  <a:close/>
                  <a:moveTo>
                    <a:pt x="9224" y="17773"/>
                  </a:moveTo>
                  <a:cubicBezTo>
                    <a:pt x="9206" y="17767"/>
                    <a:pt x="9194" y="17761"/>
                    <a:pt x="9176" y="17755"/>
                  </a:cubicBezTo>
                  <a:cubicBezTo>
                    <a:pt x="9188" y="17725"/>
                    <a:pt x="9200" y="17701"/>
                    <a:pt x="9218" y="17678"/>
                  </a:cubicBezTo>
                  <a:cubicBezTo>
                    <a:pt x="9218" y="17672"/>
                    <a:pt x="9248" y="17683"/>
                    <a:pt x="9248" y="17683"/>
                  </a:cubicBezTo>
                  <a:cubicBezTo>
                    <a:pt x="9236" y="17713"/>
                    <a:pt x="9230" y="17743"/>
                    <a:pt x="9224" y="17773"/>
                  </a:cubicBezTo>
                  <a:close/>
                  <a:moveTo>
                    <a:pt x="9576" y="17218"/>
                  </a:moveTo>
                  <a:cubicBezTo>
                    <a:pt x="9552" y="17207"/>
                    <a:pt x="9528" y="17201"/>
                    <a:pt x="9528" y="17189"/>
                  </a:cubicBezTo>
                  <a:cubicBezTo>
                    <a:pt x="9498" y="17123"/>
                    <a:pt x="9528" y="17099"/>
                    <a:pt x="9623" y="17099"/>
                  </a:cubicBezTo>
                  <a:cubicBezTo>
                    <a:pt x="9599" y="17153"/>
                    <a:pt x="9587" y="17183"/>
                    <a:pt x="9576" y="17218"/>
                  </a:cubicBezTo>
                  <a:close/>
                  <a:moveTo>
                    <a:pt x="9647" y="16974"/>
                  </a:moveTo>
                  <a:cubicBezTo>
                    <a:pt x="9450" y="16956"/>
                    <a:pt x="9260" y="16908"/>
                    <a:pt x="9057" y="16956"/>
                  </a:cubicBezTo>
                  <a:cubicBezTo>
                    <a:pt x="8961" y="16980"/>
                    <a:pt x="8854" y="16926"/>
                    <a:pt x="8759" y="16908"/>
                  </a:cubicBezTo>
                  <a:cubicBezTo>
                    <a:pt x="8711" y="16902"/>
                    <a:pt x="8663" y="16897"/>
                    <a:pt x="8622" y="16891"/>
                  </a:cubicBezTo>
                  <a:cubicBezTo>
                    <a:pt x="8574" y="16932"/>
                    <a:pt x="8687" y="17010"/>
                    <a:pt x="8556" y="17022"/>
                  </a:cubicBezTo>
                  <a:cubicBezTo>
                    <a:pt x="8550" y="16998"/>
                    <a:pt x="8544" y="16974"/>
                    <a:pt x="8544" y="16950"/>
                  </a:cubicBezTo>
                  <a:cubicBezTo>
                    <a:pt x="8532" y="16891"/>
                    <a:pt x="8496" y="16855"/>
                    <a:pt x="8443" y="16867"/>
                  </a:cubicBezTo>
                  <a:cubicBezTo>
                    <a:pt x="8288" y="16902"/>
                    <a:pt x="8151" y="16849"/>
                    <a:pt x="8008" y="16795"/>
                  </a:cubicBezTo>
                  <a:cubicBezTo>
                    <a:pt x="7972" y="16783"/>
                    <a:pt x="7930" y="16771"/>
                    <a:pt x="7888" y="16765"/>
                  </a:cubicBezTo>
                  <a:cubicBezTo>
                    <a:pt x="7698" y="16742"/>
                    <a:pt x="7519" y="16694"/>
                    <a:pt x="7370" y="16575"/>
                  </a:cubicBezTo>
                  <a:cubicBezTo>
                    <a:pt x="7304" y="16527"/>
                    <a:pt x="7274" y="16557"/>
                    <a:pt x="7250" y="16616"/>
                  </a:cubicBezTo>
                  <a:cubicBezTo>
                    <a:pt x="7221" y="16598"/>
                    <a:pt x="7197" y="16557"/>
                    <a:pt x="7167" y="16557"/>
                  </a:cubicBezTo>
                  <a:cubicBezTo>
                    <a:pt x="7131" y="16551"/>
                    <a:pt x="7101" y="16586"/>
                    <a:pt x="7054" y="16604"/>
                  </a:cubicBezTo>
                  <a:cubicBezTo>
                    <a:pt x="7048" y="16539"/>
                    <a:pt x="7042" y="16479"/>
                    <a:pt x="7030" y="16408"/>
                  </a:cubicBezTo>
                  <a:cubicBezTo>
                    <a:pt x="6928" y="16390"/>
                    <a:pt x="6821" y="16366"/>
                    <a:pt x="6720" y="16348"/>
                  </a:cubicBezTo>
                  <a:cubicBezTo>
                    <a:pt x="6672" y="16205"/>
                    <a:pt x="6630" y="16181"/>
                    <a:pt x="6499" y="16217"/>
                  </a:cubicBezTo>
                  <a:cubicBezTo>
                    <a:pt x="6446" y="16235"/>
                    <a:pt x="6386" y="16253"/>
                    <a:pt x="6314" y="16276"/>
                  </a:cubicBezTo>
                  <a:cubicBezTo>
                    <a:pt x="6320" y="16229"/>
                    <a:pt x="6326" y="16205"/>
                    <a:pt x="6332" y="16175"/>
                  </a:cubicBezTo>
                  <a:cubicBezTo>
                    <a:pt x="6308" y="16133"/>
                    <a:pt x="6231" y="16205"/>
                    <a:pt x="6219" y="16104"/>
                  </a:cubicBezTo>
                  <a:cubicBezTo>
                    <a:pt x="6213" y="16026"/>
                    <a:pt x="6124" y="15996"/>
                    <a:pt x="6034" y="16002"/>
                  </a:cubicBezTo>
                  <a:cubicBezTo>
                    <a:pt x="5820" y="16008"/>
                    <a:pt x="5802" y="15996"/>
                    <a:pt x="5712" y="15800"/>
                  </a:cubicBezTo>
                  <a:cubicBezTo>
                    <a:pt x="5670" y="15829"/>
                    <a:pt x="5623" y="15871"/>
                    <a:pt x="5575" y="15877"/>
                  </a:cubicBezTo>
                  <a:cubicBezTo>
                    <a:pt x="5521" y="15889"/>
                    <a:pt x="5492" y="15823"/>
                    <a:pt x="5456" y="15788"/>
                  </a:cubicBezTo>
                  <a:cubicBezTo>
                    <a:pt x="5372" y="15710"/>
                    <a:pt x="5313" y="15573"/>
                    <a:pt x="5164" y="15567"/>
                  </a:cubicBezTo>
                  <a:cubicBezTo>
                    <a:pt x="5110" y="15472"/>
                    <a:pt x="5009" y="15490"/>
                    <a:pt x="4901" y="15466"/>
                  </a:cubicBezTo>
                  <a:cubicBezTo>
                    <a:pt x="4931" y="15424"/>
                    <a:pt x="4949" y="15394"/>
                    <a:pt x="4973" y="15358"/>
                  </a:cubicBezTo>
                  <a:cubicBezTo>
                    <a:pt x="4889" y="15323"/>
                    <a:pt x="4788" y="15305"/>
                    <a:pt x="4728" y="15245"/>
                  </a:cubicBezTo>
                  <a:cubicBezTo>
                    <a:pt x="4639" y="15168"/>
                    <a:pt x="4568" y="15376"/>
                    <a:pt x="4490" y="15227"/>
                  </a:cubicBezTo>
                  <a:cubicBezTo>
                    <a:pt x="4520" y="15203"/>
                    <a:pt x="4550" y="15179"/>
                    <a:pt x="4585" y="15150"/>
                  </a:cubicBezTo>
                  <a:cubicBezTo>
                    <a:pt x="4478" y="15078"/>
                    <a:pt x="4377" y="15007"/>
                    <a:pt x="4281" y="14941"/>
                  </a:cubicBezTo>
                  <a:cubicBezTo>
                    <a:pt x="4305" y="15019"/>
                    <a:pt x="4281" y="15066"/>
                    <a:pt x="4216" y="15078"/>
                  </a:cubicBezTo>
                  <a:cubicBezTo>
                    <a:pt x="4234" y="15030"/>
                    <a:pt x="4257" y="14989"/>
                    <a:pt x="4275" y="14941"/>
                  </a:cubicBezTo>
                  <a:cubicBezTo>
                    <a:pt x="4150" y="14905"/>
                    <a:pt x="4073" y="14822"/>
                    <a:pt x="4043" y="14703"/>
                  </a:cubicBezTo>
                  <a:cubicBezTo>
                    <a:pt x="4102" y="14643"/>
                    <a:pt x="4162" y="14589"/>
                    <a:pt x="4234" y="14530"/>
                  </a:cubicBezTo>
                  <a:cubicBezTo>
                    <a:pt x="4228" y="14500"/>
                    <a:pt x="4198" y="14440"/>
                    <a:pt x="4216" y="14404"/>
                  </a:cubicBezTo>
                  <a:cubicBezTo>
                    <a:pt x="4234" y="14363"/>
                    <a:pt x="4299" y="14345"/>
                    <a:pt x="4341" y="14309"/>
                  </a:cubicBezTo>
                  <a:cubicBezTo>
                    <a:pt x="4371" y="14285"/>
                    <a:pt x="4407" y="14255"/>
                    <a:pt x="4412" y="14220"/>
                  </a:cubicBezTo>
                  <a:cubicBezTo>
                    <a:pt x="4424" y="14124"/>
                    <a:pt x="4490" y="14053"/>
                    <a:pt x="4508" y="13945"/>
                  </a:cubicBezTo>
                  <a:cubicBezTo>
                    <a:pt x="4520" y="13868"/>
                    <a:pt x="4579" y="13767"/>
                    <a:pt x="4728" y="13808"/>
                  </a:cubicBezTo>
                  <a:cubicBezTo>
                    <a:pt x="4705" y="13725"/>
                    <a:pt x="4681" y="13665"/>
                    <a:pt x="4657" y="13588"/>
                  </a:cubicBezTo>
                  <a:cubicBezTo>
                    <a:pt x="4872" y="13582"/>
                    <a:pt x="4806" y="13367"/>
                    <a:pt x="4907" y="13266"/>
                  </a:cubicBezTo>
                  <a:cubicBezTo>
                    <a:pt x="4967" y="13284"/>
                    <a:pt x="5033" y="13296"/>
                    <a:pt x="5104" y="13313"/>
                  </a:cubicBezTo>
                  <a:lnTo>
                    <a:pt x="5104" y="13474"/>
                  </a:lnTo>
                  <a:cubicBezTo>
                    <a:pt x="5265" y="13629"/>
                    <a:pt x="5414" y="13772"/>
                    <a:pt x="5563" y="13916"/>
                  </a:cubicBezTo>
                  <a:cubicBezTo>
                    <a:pt x="5676" y="13880"/>
                    <a:pt x="5575" y="13802"/>
                    <a:pt x="5593" y="13749"/>
                  </a:cubicBezTo>
                  <a:cubicBezTo>
                    <a:pt x="5617" y="13755"/>
                    <a:pt x="5641" y="13767"/>
                    <a:pt x="5676" y="13772"/>
                  </a:cubicBezTo>
                  <a:cubicBezTo>
                    <a:pt x="5670" y="13731"/>
                    <a:pt x="5664" y="13701"/>
                    <a:pt x="5664" y="13671"/>
                  </a:cubicBezTo>
                  <a:cubicBezTo>
                    <a:pt x="5670" y="13665"/>
                    <a:pt x="5676" y="13665"/>
                    <a:pt x="5688" y="13659"/>
                  </a:cubicBezTo>
                  <a:cubicBezTo>
                    <a:pt x="5694" y="13689"/>
                    <a:pt x="5712" y="13719"/>
                    <a:pt x="5718" y="13749"/>
                  </a:cubicBezTo>
                  <a:cubicBezTo>
                    <a:pt x="5724" y="13790"/>
                    <a:pt x="5730" y="13832"/>
                    <a:pt x="5718" y="13874"/>
                  </a:cubicBezTo>
                  <a:cubicBezTo>
                    <a:pt x="5712" y="13898"/>
                    <a:pt x="5670" y="13916"/>
                    <a:pt x="5653" y="13945"/>
                  </a:cubicBezTo>
                  <a:cubicBezTo>
                    <a:pt x="5635" y="13969"/>
                    <a:pt x="5629" y="14011"/>
                    <a:pt x="5611" y="14053"/>
                  </a:cubicBezTo>
                  <a:cubicBezTo>
                    <a:pt x="5694" y="14094"/>
                    <a:pt x="5772" y="14136"/>
                    <a:pt x="5849" y="14172"/>
                  </a:cubicBezTo>
                  <a:cubicBezTo>
                    <a:pt x="5784" y="14190"/>
                    <a:pt x="5724" y="14202"/>
                    <a:pt x="5629" y="14226"/>
                  </a:cubicBezTo>
                  <a:cubicBezTo>
                    <a:pt x="5694" y="14261"/>
                    <a:pt x="5736" y="14267"/>
                    <a:pt x="5754" y="14291"/>
                  </a:cubicBezTo>
                  <a:cubicBezTo>
                    <a:pt x="5802" y="14387"/>
                    <a:pt x="5861" y="14357"/>
                    <a:pt x="5933" y="14333"/>
                  </a:cubicBezTo>
                  <a:cubicBezTo>
                    <a:pt x="5980" y="14315"/>
                    <a:pt x="6046" y="14309"/>
                    <a:pt x="6082" y="14339"/>
                  </a:cubicBezTo>
                  <a:cubicBezTo>
                    <a:pt x="6195" y="14416"/>
                    <a:pt x="6291" y="14512"/>
                    <a:pt x="6398" y="14601"/>
                  </a:cubicBezTo>
                  <a:cubicBezTo>
                    <a:pt x="6481" y="14661"/>
                    <a:pt x="6547" y="14756"/>
                    <a:pt x="6666" y="14744"/>
                  </a:cubicBezTo>
                  <a:cubicBezTo>
                    <a:pt x="6708" y="14679"/>
                    <a:pt x="6529" y="14667"/>
                    <a:pt x="6654" y="14583"/>
                  </a:cubicBezTo>
                  <a:cubicBezTo>
                    <a:pt x="6684" y="14661"/>
                    <a:pt x="6708" y="14732"/>
                    <a:pt x="6750" y="14798"/>
                  </a:cubicBezTo>
                  <a:cubicBezTo>
                    <a:pt x="6773" y="14834"/>
                    <a:pt x="6815" y="14852"/>
                    <a:pt x="6851" y="14881"/>
                  </a:cubicBezTo>
                  <a:cubicBezTo>
                    <a:pt x="6833" y="14792"/>
                    <a:pt x="6917" y="14828"/>
                    <a:pt x="6958" y="14786"/>
                  </a:cubicBezTo>
                  <a:cubicBezTo>
                    <a:pt x="6964" y="14881"/>
                    <a:pt x="6917" y="14893"/>
                    <a:pt x="6851" y="14893"/>
                  </a:cubicBezTo>
                  <a:cubicBezTo>
                    <a:pt x="6869" y="14911"/>
                    <a:pt x="6887" y="14947"/>
                    <a:pt x="6899" y="14947"/>
                  </a:cubicBezTo>
                  <a:cubicBezTo>
                    <a:pt x="6964" y="14941"/>
                    <a:pt x="7054" y="14899"/>
                    <a:pt x="7083" y="14929"/>
                  </a:cubicBezTo>
                  <a:cubicBezTo>
                    <a:pt x="7161" y="14995"/>
                    <a:pt x="7203" y="14929"/>
                    <a:pt x="7274" y="14899"/>
                  </a:cubicBezTo>
                  <a:cubicBezTo>
                    <a:pt x="7280" y="14947"/>
                    <a:pt x="7292" y="14983"/>
                    <a:pt x="7298" y="15024"/>
                  </a:cubicBezTo>
                  <a:cubicBezTo>
                    <a:pt x="7346" y="15036"/>
                    <a:pt x="7399" y="15048"/>
                    <a:pt x="7447" y="15066"/>
                  </a:cubicBezTo>
                  <a:cubicBezTo>
                    <a:pt x="7495" y="15090"/>
                    <a:pt x="7537" y="15126"/>
                    <a:pt x="7596" y="15162"/>
                  </a:cubicBezTo>
                  <a:cubicBezTo>
                    <a:pt x="7620" y="15108"/>
                    <a:pt x="7638" y="15060"/>
                    <a:pt x="7662" y="15013"/>
                  </a:cubicBezTo>
                  <a:cubicBezTo>
                    <a:pt x="7698" y="15066"/>
                    <a:pt x="7721" y="15126"/>
                    <a:pt x="7757" y="15144"/>
                  </a:cubicBezTo>
                  <a:cubicBezTo>
                    <a:pt x="7787" y="15162"/>
                    <a:pt x="7841" y="15120"/>
                    <a:pt x="7882" y="15114"/>
                  </a:cubicBezTo>
                  <a:cubicBezTo>
                    <a:pt x="7930" y="15108"/>
                    <a:pt x="7978" y="15108"/>
                    <a:pt x="8025" y="15114"/>
                  </a:cubicBezTo>
                  <a:cubicBezTo>
                    <a:pt x="8091" y="15114"/>
                    <a:pt x="8151" y="15114"/>
                    <a:pt x="8169" y="15007"/>
                  </a:cubicBezTo>
                  <a:cubicBezTo>
                    <a:pt x="8198" y="15066"/>
                    <a:pt x="8216" y="15102"/>
                    <a:pt x="8234" y="15138"/>
                  </a:cubicBezTo>
                  <a:cubicBezTo>
                    <a:pt x="8294" y="15102"/>
                    <a:pt x="8347" y="15078"/>
                    <a:pt x="8407" y="15048"/>
                  </a:cubicBezTo>
                  <a:cubicBezTo>
                    <a:pt x="8431" y="15078"/>
                    <a:pt x="8449" y="15108"/>
                    <a:pt x="8467" y="15126"/>
                  </a:cubicBezTo>
                  <a:cubicBezTo>
                    <a:pt x="8580" y="15078"/>
                    <a:pt x="8687" y="15030"/>
                    <a:pt x="8789" y="14983"/>
                  </a:cubicBezTo>
                  <a:cubicBezTo>
                    <a:pt x="8872" y="15072"/>
                    <a:pt x="8795" y="15197"/>
                    <a:pt x="8914" y="15257"/>
                  </a:cubicBezTo>
                  <a:cubicBezTo>
                    <a:pt x="8932" y="15197"/>
                    <a:pt x="8950" y="15144"/>
                    <a:pt x="8973" y="15054"/>
                  </a:cubicBezTo>
                  <a:cubicBezTo>
                    <a:pt x="9003" y="15120"/>
                    <a:pt x="9039" y="15162"/>
                    <a:pt x="9027" y="15185"/>
                  </a:cubicBezTo>
                  <a:cubicBezTo>
                    <a:pt x="8944" y="15364"/>
                    <a:pt x="9087" y="15454"/>
                    <a:pt x="9176" y="15585"/>
                  </a:cubicBezTo>
                  <a:cubicBezTo>
                    <a:pt x="9152" y="15603"/>
                    <a:pt x="9128" y="15621"/>
                    <a:pt x="9099" y="15650"/>
                  </a:cubicBezTo>
                  <a:cubicBezTo>
                    <a:pt x="9146" y="15764"/>
                    <a:pt x="9170" y="15889"/>
                    <a:pt x="9289" y="15960"/>
                  </a:cubicBezTo>
                  <a:cubicBezTo>
                    <a:pt x="9319" y="15919"/>
                    <a:pt x="9379" y="15883"/>
                    <a:pt x="9325" y="15811"/>
                  </a:cubicBezTo>
                  <a:cubicBezTo>
                    <a:pt x="9307" y="15794"/>
                    <a:pt x="9313" y="15752"/>
                    <a:pt x="9313" y="15722"/>
                  </a:cubicBezTo>
                  <a:cubicBezTo>
                    <a:pt x="9349" y="15722"/>
                    <a:pt x="9391" y="15722"/>
                    <a:pt x="9426" y="15728"/>
                  </a:cubicBezTo>
                  <a:cubicBezTo>
                    <a:pt x="9444" y="15734"/>
                    <a:pt x="9456" y="15770"/>
                    <a:pt x="9474" y="15782"/>
                  </a:cubicBezTo>
                  <a:cubicBezTo>
                    <a:pt x="9510" y="15805"/>
                    <a:pt x="9552" y="15817"/>
                    <a:pt x="9611" y="15847"/>
                  </a:cubicBezTo>
                  <a:cubicBezTo>
                    <a:pt x="9629" y="15972"/>
                    <a:pt x="9653" y="16121"/>
                    <a:pt x="9677" y="16271"/>
                  </a:cubicBezTo>
                  <a:cubicBezTo>
                    <a:pt x="9611" y="16384"/>
                    <a:pt x="9534" y="16247"/>
                    <a:pt x="9444" y="16276"/>
                  </a:cubicBezTo>
                  <a:cubicBezTo>
                    <a:pt x="9492" y="16318"/>
                    <a:pt x="9581" y="16348"/>
                    <a:pt x="9510" y="16426"/>
                  </a:cubicBezTo>
                  <a:cubicBezTo>
                    <a:pt x="9558" y="16461"/>
                    <a:pt x="9611" y="16491"/>
                    <a:pt x="9665" y="16527"/>
                  </a:cubicBezTo>
                  <a:cubicBezTo>
                    <a:pt x="9564" y="16694"/>
                    <a:pt x="9570" y="16634"/>
                    <a:pt x="9647" y="16813"/>
                  </a:cubicBezTo>
                  <a:cubicBezTo>
                    <a:pt x="9617" y="16825"/>
                    <a:pt x="9587" y="16837"/>
                    <a:pt x="9540" y="16855"/>
                  </a:cubicBezTo>
                  <a:cubicBezTo>
                    <a:pt x="9599" y="16885"/>
                    <a:pt x="9647" y="16908"/>
                    <a:pt x="9713" y="16938"/>
                  </a:cubicBezTo>
                  <a:cubicBezTo>
                    <a:pt x="9683" y="16956"/>
                    <a:pt x="9665" y="16974"/>
                    <a:pt x="9647" y="16974"/>
                  </a:cubicBezTo>
                  <a:close/>
                  <a:moveTo>
                    <a:pt x="9570" y="12562"/>
                  </a:moveTo>
                  <a:cubicBezTo>
                    <a:pt x="9617" y="12574"/>
                    <a:pt x="9665" y="12586"/>
                    <a:pt x="9736" y="12604"/>
                  </a:cubicBezTo>
                  <a:cubicBezTo>
                    <a:pt x="9695" y="12658"/>
                    <a:pt x="9659" y="12699"/>
                    <a:pt x="9617" y="12747"/>
                  </a:cubicBezTo>
                  <a:cubicBezTo>
                    <a:pt x="9629" y="12670"/>
                    <a:pt x="9480" y="12664"/>
                    <a:pt x="9570" y="12562"/>
                  </a:cubicBezTo>
                  <a:close/>
                  <a:moveTo>
                    <a:pt x="9611" y="15627"/>
                  </a:moveTo>
                  <a:cubicBezTo>
                    <a:pt x="9611" y="15650"/>
                    <a:pt x="9611" y="15674"/>
                    <a:pt x="9605" y="15692"/>
                  </a:cubicBezTo>
                  <a:cubicBezTo>
                    <a:pt x="9593" y="15692"/>
                    <a:pt x="9581" y="15692"/>
                    <a:pt x="9570" y="15686"/>
                  </a:cubicBezTo>
                  <a:cubicBezTo>
                    <a:pt x="9576" y="15662"/>
                    <a:pt x="9581" y="15645"/>
                    <a:pt x="9587" y="15621"/>
                  </a:cubicBezTo>
                  <a:cubicBezTo>
                    <a:pt x="9593" y="15621"/>
                    <a:pt x="9605" y="15621"/>
                    <a:pt x="9611" y="15627"/>
                  </a:cubicBezTo>
                  <a:close/>
                  <a:moveTo>
                    <a:pt x="9826" y="16533"/>
                  </a:moveTo>
                  <a:cubicBezTo>
                    <a:pt x="9784" y="16575"/>
                    <a:pt x="9790" y="16652"/>
                    <a:pt x="9772" y="16712"/>
                  </a:cubicBezTo>
                  <a:cubicBezTo>
                    <a:pt x="9760" y="16730"/>
                    <a:pt x="9736" y="16747"/>
                    <a:pt x="9713" y="16765"/>
                  </a:cubicBezTo>
                  <a:cubicBezTo>
                    <a:pt x="9689" y="16724"/>
                    <a:pt x="9671" y="16694"/>
                    <a:pt x="9647" y="16658"/>
                  </a:cubicBezTo>
                  <a:cubicBezTo>
                    <a:pt x="9707" y="16581"/>
                    <a:pt x="9766" y="16497"/>
                    <a:pt x="9832" y="16408"/>
                  </a:cubicBezTo>
                  <a:cubicBezTo>
                    <a:pt x="9814" y="16402"/>
                    <a:pt x="9790" y="16390"/>
                    <a:pt x="9772" y="16384"/>
                  </a:cubicBezTo>
                  <a:lnTo>
                    <a:pt x="9772" y="16181"/>
                  </a:lnTo>
                  <a:cubicBezTo>
                    <a:pt x="9820" y="16217"/>
                    <a:pt x="9862" y="16241"/>
                    <a:pt x="9862" y="16259"/>
                  </a:cubicBezTo>
                  <a:cubicBezTo>
                    <a:pt x="9862" y="16348"/>
                    <a:pt x="9897" y="16443"/>
                    <a:pt x="9826" y="16533"/>
                  </a:cubicBezTo>
                  <a:close/>
                  <a:moveTo>
                    <a:pt x="9903" y="17868"/>
                  </a:moveTo>
                  <a:cubicBezTo>
                    <a:pt x="9891" y="17862"/>
                    <a:pt x="9886" y="17856"/>
                    <a:pt x="9874" y="17850"/>
                  </a:cubicBezTo>
                  <a:cubicBezTo>
                    <a:pt x="9891" y="17827"/>
                    <a:pt x="9909" y="17797"/>
                    <a:pt x="9921" y="17767"/>
                  </a:cubicBezTo>
                  <a:lnTo>
                    <a:pt x="9957" y="17791"/>
                  </a:lnTo>
                  <a:cubicBezTo>
                    <a:pt x="9939" y="17815"/>
                    <a:pt x="9921" y="17844"/>
                    <a:pt x="9903" y="17868"/>
                  </a:cubicBezTo>
                  <a:close/>
                  <a:moveTo>
                    <a:pt x="9808" y="12431"/>
                  </a:moveTo>
                  <a:cubicBezTo>
                    <a:pt x="9850" y="12443"/>
                    <a:pt x="9874" y="12449"/>
                    <a:pt x="9903" y="12461"/>
                  </a:cubicBezTo>
                  <a:cubicBezTo>
                    <a:pt x="9802" y="12514"/>
                    <a:pt x="9683" y="12526"/>
                    <a:pt x="9528" y="12503"/>
                  </a:cubicBezTo>
                  <a:cubicBezTo>
                    <a:pt x="9564" y="12437"/>
                    <a:pt x="9641" y="12407"/>
                    <a:pt x="9629" y="12312"/>
                  </a:cubicBezTo>
                  <a:cubicBezTo>
                    <a:pt x="9617" y="12222"/>
                    <a:pt x="9570" y="12187"/>
                    <a:pt x="9510" y="12145"/>
                  </a:cubicBezTo>
                  <a:cubicBezTo>
                    <a:pt x="9522" y="12085"/>
                    <a:pt x="9534" y="12032"/>
                    <a:pt x="9552" y="11972"/>
                  </a:cubicBezTo>
                  <a:cubicBezTo>
                    <a:pt x="9510" y="11954"/>
                    <a:pt x="9474" y="11936"/>
                    <a:pt x="9450" y="11924"/>
                  </a:cubicBezTo>
                  <a:cubicBezTo>
                    <a:pt x="9552" y="11847"/>
                    <a:pt x="9653" y="11775"/>
                    <a:pt x="9766" y="11686"/>
                  </a:cubicBezTo>
                  <a:cubicBezTo>
                    <a:pt x="9808" y="11745"/>
                    <a:pt x="9844" y="11805"/>
                    <a:pt x="9891" y="11871"/>
                  </a:cubicBezTo>
                  <a:cubicBezTo>
                    <a:pt x="9909" y="11829"/>
                    <a:pt x="9927" y="11781"/>
                    <a:pt x="9951" y="11728"/>
                  </a:cubicBezTo>
                  <a:cubicBezTo>
                    <a:pt x="10029" y="11739"/>
                    <a:pt x="10100" y="11757"/>
                    <a:pt x="10184" y="11769"/>
                  </a:cubicBezTo>
                  <a:cubicBezTo>
                    <a:pt x="10148" y="11871"/>
                    <a:pt x="10166" y="11942"/>
                    <a:pt x="10273" y="11978"/>
                  </a:cubicBezTo>
                  <a:cubicBezTo>
                    <a:pt x="10327" y="11960"/>
                    <a:pt x="10386" y="11948"/>
                    <a:pt x="10464" y="11930"/>
                  </a:cubicBezTo>
                  <a:cubicBezTo>
                    <a:pt x="10458" y="11978"/>
                    <a:pt x="10452" y="12032"/>
                    <a:pt x="10446" y="12091"/>
                  </a:cubicBezTo>
                  <a:cubicBezTo>
                    <a:pt x="10386" y="12055"/>
                    <a:pt x="10333" y="12020"/>
                    <a:pt x="10279" y="11990"/>
                  </a:cubicBezTo>
                  <a:cubicBezTo>
                    <a:pt x="10202" y="12008"/>
                    <a:pt x="10124" y="12026"/>
                    <a:pt x="10041" y="12044"/>
                  </a:cubicBezTo>
                  <a:cubicBezTo>
                    <a:pt x="10076" y="12228"/>
                    <a:pt x="9957" y="12336"/>
                    <a:pt x="9808" y="12431"/>
                  </a:cubicBezTo>
                  <a:close/>
                  <a:moveTo>
                    <a:pt x="10231" y="12634"/>
                  </a:moveTo>
                  <a:cubicBezTo>
                    <a:pt x="10231" y="12634"/>
                    <a:pt x="10231" y="12634"/>
                    <a:pt x="10225" y="12640"/>
                  </a:cubicBezTo>
                  <a:lnTo>
                    <a:pt x="10225" y="12801"/>
                  </a:lnTo>
                  <a:cubicBezTo>
                    <a:pt x="10148" y="12753"/>
                    <a:pt x="10148" y="12747"/>
                    <a:pt x="10225" y="12640"/>
                  </a:cubicBezTo>
                  <a:lnTo>
                    <a:pt x="10225" y="12628"/>
                  </a:lnTo>
                  <a:lnTo>
                    <a:pt x="10231" y="12622"/>
                  </a:lnTo>
                  <a:cubicBezTo>
                    <a:pt x="10196" y="12479"/>
                    <a:pt x="10279" y="12395"/>
                    <a:pt x="10374" y="12312"/>
                  </a:cubicBezTo>
                  <a:cubicBezTo>
                    <a:pt x="10362" y="12431"/>
                    <a:pt x="10327" y="12538"/>
                    <a:pt x="10231" y="12622"/>
                  </a:cubicBezTo>
                  <a:cubicBezTo>
                    <a:pt x="10231" y="12628"/>
                    <a:pt x="10231" y="12628"/>
                    <a:pt x="10231" y="12634"/>
                  </a:cubicBezTo>
                  <a:close/>
                  <a:moveTo>
                    <a:pt x="10303" y="14202"/>
                  </a:moveTo>
                  <a:cubicBezTo>
                    <a:pt x="10261" y="14237"/>
                    <a:pt x="10225" y="14237"/>
                    <a:pt x="10178" y="14208"/>
                  </a:cubicBezTo>
                  <a:cubicBezTo>
                    <a:pt x="10225" y="14208"/>
                    <a:pt x="10255" y="14202"/>
                    <a:pt x="10303" y="14202"/>
                  </a:cubicBezTo>
                  <a:close/>
                  <a:moveTo>
                    <a:pt x="10178" y="16187"/>
                  </a:moveTo>
                  <a:lnTo>
                    <a:pt x="10100" y="16187"/>
                  </a:lnTo>
                  <a:cubicBezTo>
                    <a:pt x="10100" y="16181"/>
                    <a:pt x="10100" y="16169"/>
                    <a:pt x="10100" y="16157"/>
                  </a:cubicBezTo>
                  <a:cubicBezTo>
                    <a:pt x="10130" y="16163"/>
                    <a:pt x="10154" y="16169"/>
                    <a:pt x="10178" y="16175"/>
                  </a:cubicBezTo>
                  <a:cubicBezTo>
                    <a:pt x="10178" y="16175"/>
                    <a:pt x="10178" y="16181"/>
                    <a:pt x="10178" y="16187"/>
                  </a:cubicBezTo>
                  <a:close/>
                  <a:moveTo>
                    <a:pt x="11215" y="16110"/>
                  </a:moveTo>
                  <a:cubicBezTo>
                    <a:pt x="11179" y="16121"/>
                    <a:pt x="11138" y="16104"/>
                    <a:pt x="11078" y="16104"/>
                  </a:cubicBezTo>
                  <a:cubicBezTo>
                    <a:pt x="11102" y="16157"/>
                    <a:pt x="11114" y="16193"/>
                    <a:pt x="11132" y="16241"/>
                  </a:cubicBezTo>
                  <a:cubicBezTo>
                    <a:pt x="10988" y="16205"/>
                    <a:pt x="10917" y="16276"/>
                    <a:pt x="10911" y="16414"/>
                  </a:cubicBezTo>
                  <a:cubicBezTo>
                    <a:pt x="10792" y="16348"/>
                    <a:pt x="10684" y="16288"/>
                    <a:pt x="10577" y="16229"/>
                  </a:cubicBezTo>
                  <a:lnTo>
                    <a:pt x="10577" y="16235"/>
                  </a:lnTo>
                  <a:cubicBezTo>
                    <a:pt x="10577" y="16229"/>
                    <a:pt x="10577" y="16229"/>
                    <a:pt x="10577" y="16229"/>
                  </a:cubicBezTo>
                  <a:lnTo>
                    <a:pt x="10500" y="16259"/>
                  </a:lnTo>
                  <a:cubicBezTo>
                    <a:pt x="10494" y="16223"/>
                    <a:pt x="10488" y="16193"/>
                    <a:pt x="10482" y="16157"/>
                  </a:cubicBezTo>
                  <a:cubicBezTo>
                    <a:pt x="10494" y="16151"/>
                    <a:pt x="10506" y="16145"/>
                    <a:pt x="10517" y="16139"/>
                  </a:cubicBezTo>
                  <a:lnTo>
                    <a:pt x="10577" y="16229"/>
                  </a:lnTo>
                  <a:lnTo>
                    <a:pt x="10577" y="16229"/>
                  </a:lnTo>
                  <a:lnTo>
                    <a:pt x="10577" y="16229"/>
                  </a:lnTo>
                  <a:cubicBezTo>
                    <a:pt x="10583" y="16193"/>
                    <a:pt x="10583" y="16151"/>
                    <a:pt x="10589" y="16092"/>
                  </a:cubicBezTo>
                  <a:cubicBezTo>
                    <a:pt x="10512" y="16062"/>
                    <a:pt x="10434" y="16026"/>
                    <a:pt x="10351" y="15984"/>
                  </a:cubicBezTo>
                  <a:cubicBezTo>
                    <a:pt x="10345" y="15931"/>
                    <a:pt x="10339" y="15859"/>
                    <a:pt x="10333" y="15782"/>
                  </a:cubicBezTo>
                  <a:cubicBezTo>
                    <a:pt x="10351" y="15782"/>
                    <a:pt x="10386" y="15770"/>
                    <a:pt x="10422" y="15764"/>
                  </a:cubicBezTo>
                  <a:cubicBezTo>
                    <a:pt x="10362" y="15680"/>
                    <a:pt x="10404" y="15525"/>
                    <a:pt x="10237" y="15537"/>
                  </a:cubicBezTo>
                  <a:cubicBezTo>
                    <a:pt x="10249" y="15460"/>
                    <a:pt x="10279" y="15406"/>
                    <a:pt x="10261" y="15364"/>
                  </a:cubicBezTo>
                  <a:cubicBezTo>
                    <a:pt x="10231" y="15281"/>
                    <a:pt x="10315" y="15287"/>
                    <a:pt x="10351" y="15245"/>
                  </a:cubicBezTo>
                  <a:cubicBezTo>
                    <a:pt x="10184" y="15197"/>
                    <a:pt x="10255" y="14983"/>
                    <a:pt x="10076" y="14959"/>
                  </a:cubicBezTo>
                  <a:cubicBezTo>
                    <a:pt x="10124" y="14875"/>
                    <a:pt x="10154" y="14816"/>
                    <a:pt x="10190" y="14750"/>
                  </a:cubicBezTo>
                  <a:cubicBezTo>
                    <a:pt x="10136" y="14613"/>
                    <a:pt x="10052" y="14768"/>
                    <a:pt x="9987" y="14738"/>
                  </a:cubicBezTo>
                  <a:cubicBezTo>
                    <a:pt x="9975" y="14542"/>
                    <a:pt x="10023" y="14524"/>
                    <a:pt x="10273" y="14613"/>
                  </a:cubicBezTo>
                  <a:cubicBezTo>
                    <a:pt x="10249" y="14559"/>
                    <a:pt x="10231" y="14518"/>
                    <a:pt x="10207" y="14464"/>
                  </a:cubicBezTo>
                  <a:cubicBezTo>
                    <a:pt x="10160" y="14500"/>
                    <a:pt x="10124" y="14518"/>
                    <a:pt x="10082" y="14542"/>
                  </a:cubicBezTo>
                  <a:cubicBezTo>
                    <a:pt x="10070" y="14530"/>
                    <a:pt x="10052" y="14518"/>
                    <a:pt x="10052" y="14518"/>
                  </a:cubicBezTo>
                  <a:cubicBezTo>
                    <a:pt x="10106" y="14440"/>
                    <a:pt x="10029" y="14351"/>
                    <a:pt x="10082" y="14243"/>
                  </a:cubicBezTo>
                  <a:cubicBezTo>
                    <a:pt x="10184" y="14327"/>
                    <a:pt x="10273" y="14393"/>
                    <a:pt x="10380" y="14476"/>
                  </a:cubicBezTo>
                  <a:lnTo>
                    <a:pt x="10380" y="14082"/>
                  </a:lnTo>
                  <a:cubicBezTo>
                    <a:pt x="10571" y="14029"/>
                    <a:pt x="10470" y="14279"/>
                    <a:pt x="10601" y="14309"/>
                  </a:cubicBezTo>
                  <a:cubicBezTo>
                    <a:pt x="10637" y="14130"/>
                    <a:pt x="10750" y="14047"/>
                    <a:pt x="10929" y="14053"/>
                  </a:cubicBezTo>
                  <a:cubicBezTo>
                    <a:pt x="10947" y="13957"/>
                    <a:pt x="11000" y="13892"/>
                    <a:pt x="11120" y="13880"/>
                  </a:cubicBezTo>
                  <a:cubicBezTo>
                    <a:pt x="11090" y="13951"/>
                    <a:pt x="11054" y="14029"/>
                    <a:pt x="11018" y="14112"/>
                  </a:cubicBezTo>
                  <a:cubicBezTo>
                    <a:pt x="11030" y="14118"/>
                    <a:pt x="11054" y="14142"/>
                    <a:pt x="11060" y="14136"/>
                  </a:cubicBezTo>
                  <a:cubicBezTo>
                    <a:pt x="11155" y="14053"/>
                    <a:pt x="11328" y="14088"/>
                    <a:pt x="11388" y="13910"/>
                  </a:cubicBezTo>
                  <a:cubicBezTo>
                    <a:pt x="11424" y="14124"/>
                    <a:pt x="11603" y="14154"/>
                    <a:pt x="11722" y="14261"/>
                  </a:cubicBezTo>
                  <a:cubicBezTo>
                    <a:pt x="11686" y="14291"/>
                    <a:pt x="11650" y="14321"/>
                    <a:pt x="11620" y="14351"/>
                  </a:cubicBezTo>
                  <a:cubicBezTo>
                    <a:pt x="11614" y="14452"/>
                    <a:pt x="11781" y="14482"/>
                    <a:pt x="11680" y="14607"/>
                  </a:cubicBezTo>
                  <a:cubicBezTo>
                    <a:pt x="11775" y="14643"/>
                    <a:pt x="11853" y="14673"/>
                    <a:pt x="11930" y="14703"/>
                  </a:cubicBezTo>
                  <a:lnTo>
                    <a:pt x="11930" y="14714"/>
                  </a:lnTo>
                  <a:lnTo>
                    <a:pt x="11758" y="14714"/>
                  </a:lnTo>
                  <a:cubicBezTo>
                    <a:pt x="11758" y="14792"/>
                    <a:pt x="11758" y="14846"/>
                    <a:pt x="11758" y="14905"/>
                  </a:cubicBezTo>
                  <a:cubicBezTo>
                    <a:pt x="11764" y="14971"/>
                    <a:pt x="11811" y="14977"/>
                    <a:pt x="11859" y="14983"/>
                  </a:cubicBezTo>
                  <a:cubicBezTo>
                    <a:pt x="11925" y="14983"/>
                    <a:pt x="11996" y="14989"/>
                    <a:pt x="12062" y="14995"/>
                  </a:cubicBezTo>
                  <a:cubicBezTo>
                    <a:pt x="12062" y="15227"/>
                    <a:pt x="12044" y="15352"/>
                    <a:pt x="12014" y="15388"/>
                  </a:cubicBezTo>
                  <a:cubicBezTo>
                    <a:pt x="11925" y="15352"/>
                    <a:pt x="11841" y="15233"/>
                    <a:pt x="11734" y="15358"/>
                  </a:cubicBezTo>
                  <a:cubicBezTo>
                    <a:pt x="11746" y="15394"/>
                    <a:pt x="11752" y="15424"/>
                    <a:pt x="11764" y="15466"/>
                  </a:cubicBezTo>
                  <a:cubicBezTo>
                    <a:pt x="11728" y="15472"/>
                    <a:pt x="11698" y="15484"/>
                    <a:pt x="11644" y="15501"/>
                  </a:cubicBezTo>
                  <a:cubicBezTo>
                    <a:pt x="11686" y="15531"/>
                    <a:pt x="11710" y="15549"/>
                    <a:pt x="11746" y="15573"/>
                  </a:cubicBezTo>
                  <a:cubicBezTo>
                    <a:pt x="11740" y="15579"/>
                    <a:pt x="11728" y="15579"/>
                    <a:pt x="11722" y="15585"/>
                  </a:cubicBezTo>
                  <a:cubicBezTo>
                    <a:pt x="11692" y="15615"/>
                    <a:pt x="11656" y="15645"/>
                    <a:pt x="11632" y="15680"/>
                  </a:cubicBezTo>
                  <a:cubicBezTo>
                    <a:pt x="11614" y="15704"/>
                    <a:pt x="11609" y="15752"/>
                    <a:pt x="11585" y="15758"/>
                  </a:cubicBezTo>
                  <a:cubicBezTo>
                    <a:pt x="11525" y="15782"/>
                    <a:pt x="11459" y="15788"/>
                    <a:pt x="11507" y="15877"/>
                  </a:cubicBezTo>
                  <a:cubicBezTo>
                    <a:pt x="11436" y="15907"/>
                    <a:pt x="11442" y="15996"/>
                    <a:pt x="11400" y="16038"/>
                  </a:cubicBezTo>
                  <a:cubicBezTo>
                    <a:pt x="11352" y="16080"/>
                    <a:pt x="11281" y="16098"/>
                    <a:pt x="11221" y="16110"/>
                  </a:cubicBezTo>
                  <a:close/>
                  <a:moveTo>
                    <a:pt x="12044" y="15537"/>
                  </a:moveTo>
                  <a:lnTo>
                    <a:pt x="12044" y="15841"/>
                  </a:lnTo>
                  <a:cubicBezTo>
                    <a:pt x="11925" y="15835"/>
                    <a:pt x="11883" y="15794"/>
                    <a:pt x="11925" y="15710"/>
                  </a:cubicBezTo>
                  <a:cubicBezTo>
                    <a:pt x="11948" y="15656"/>
                    <a:pt x="11990" y="15609"/>
                    <a:pt x="12044" y="15537"/>
                  </a:cubicBezTo>
                  <a:close/>
                  <a:moveTo>
                    <a:pt x="11841" y="16002"/>
                  </a:moveTo>
                  <a:cubicBezTo>
                    <a:pt x="11799" y="16044"/>
                    <a:pt x="11722" y="16044"/>
                    <a:pt x="11644" y="16068"/>
                  </a:cubicBezTo>
                  <a:cubicBezTo>
                    <a:pt x="11728" y="15966"/>
                    <a:pt x="11787" y="15895"/>
                    <a:pt x="11847" y="15817"/>
                  </a:cubicBezTo>
                  <a:cubicBezTo>
                    <a:pt x="11930" y="15883"/>
                    <a:pt x="11877" y="15960"/>
                    <a:pt x="11841" y="16002"/>
                  </a:cubicBezTo>
                  <a:close/>
                  <a:moveTo>
                    <a:pt x="12556" y="19460"/>
                  </a:moveTo>
                  <a:cubicBezTo>
                    <a:pt x="12556" y="19359"/>
                    <a:pt x="12592" y="19311"/>
                    <a:pt x="12664" y="19311"/>
                  </a:cubicBezTo>
                  <a:cubicBezTo>
                    <a:pt x="12628" y="19365"/>
                    <a:pt x="12598" y="19406"/>
                    <a:pt x="12556" y="19460"/>
                  </a:cubicBezTo>
                  <a:close/>
                  <a:moveTo>
                    <a:pt x="13326" y="18643"/>
                  </a:moveTo>
                  <a:cubicBezTo>
                    <a:pt x="13355" y="18649"/>
                    <a:pt x="13391" y="18649"/>
                    <a:pt x="13439" y="18655"/>
                  </a:cubicBezTo>
                  <a:cubicBezTo>
                    <a:pt x="13397" y="18745"/>
                    <a:pt x="13361" y="18697"/>
                    <a:pt x="13326" y="18643"/>
                  </a:cubicBezTo>
                  <a:close/>
                  <a:moveTo>
                    <a:pt x="14715" y="16956"/>
                  </a:moveTo>
                  <a:cubicBezTo>
                    <a:pt x="14691" y="16873"/>
                    <a:pt x="14679" y="16819"/>
                    <a:pt x="14661" y="16730"/>
                  </a:cubicBezTo>
                  <a:cubicBezTo>
                    <a:pt x="14727" y="16765"/>
                    <a:pt x="14762" y="16777"/>
                    <a:pt x="14804" y="16795"/>
                  </a:cubicBezTo>
                  <a:cubicBezTo>
                    <a:pt x="14774" y="16849"/>
                    <a:pt x="14756" y="16885"/>
                    <a:pt x="14715" y="16956"/>
                  </a:cubicBezTo>
                  <a:close/>
                  <a:moveTo>
                    <a:pt x="14858" y="16497"/>
                  </a:moveTo>
                  <a:lnTo>
                    <a:pt x="15043" y="16497"/>
                  </a:lnTo>
                  <a:cubicBezTo>
                    <a:pt x="14983" y="16557"/>
                    <a:pt x="14941" y="16581"/>
                    <a:pt x="14858" y="16497"/>
                  </a:cubicBezTo>
                  <a:close/>
                  <a:moveTo>
                    <a:pt x="15180" y="16431"/>
                  </a:moveTo>
                  <a:cubicBezTo>
                    <a:pt x="15120" y="16402"/>
                    <a:pt x="15084" y="16390"/>
                    <a:pt x="15049" y="16378"/>
                  </a:cubicBezTo>
                  <a:cubicBezTo>
                    <a:pt x="15114" y="16259"/>
                    <a:pt x="15174" y="16139"/>
                    <a:pt x="15245" y="16002"/>
                  </a:cubicBezTo>
                  <a:cubicBezTo>
                    <a:pt x="15269" y="16169"/>
                    <a:pt x="15144" y="16271"/>
                    <a:pt x="15180" y="16431"/>
                  </a:cubicBezTo>
                  <a:close/>
                  <a:moveTo>
                    <a:pt x="15657" y="14071"/>
                  </a:moveTo>
                  <a:cubicBezTo>
                    <a:pt x="15597" y="14023"/>
                    <a:pt x="15609" y="13969"/>
                    <a:pt x="15681" y="13904"/>
                  </a:cubicBezTo>
                  <a:cubicBezTo>
                    <a:pt x="15692" y="13910"/>
                    <a:pt x="15704" y="13916"/>
                    <a:pt x="15716" y="13922"/>
                  </a:cubicBezTo>
                  <a:cubicBezTo>
                    <a:pt x="15698" y="13969"/>
                    <a:pt x="15675" y="14017"/>
                    <a:pt x="15657" y="14071"/>
                  </a:cubicBezTo>
                  <a:close/>
                  <a:moveTo>
                    <a:pt x="15746" y="13653"/>
                  </a:moveTo>
                  <a:cubicBezTo>
                    <a:pt x="15752" y="13725"/>
                    <a:pt x="15776" y="13808"/>
                    <a:pt x="15645" y="13772"/>
                  </a:cubicBezTo>
                  <a:cubicBezTo>
                    <a:pt x="15639" y="13772"/>
                    <a:pt x="15615" y="13784"/>
                    <a:pt x="15609" y="13796"/>
                  </a:cubicBezTo>
                  <a:cubicBezTo>
                    <a:pt x="15561" y="13892"/>
                    <a:pt x="15520" y="13993"/>
                    <a:pt x="15472" y="14094"/>
                  </a:cubicBezTo>
                  <a:cubicBezTo>
                    <a:pt x="15531" y="14124"/>
                    <a:pt x="15579" y="14142"/>
                    <a:pt x="15639" y="14166"/>
                  </a:cubicBezTo>
                  <a:cubicBezTo>
                    <a:pt x="15609" y="14214"/>
                    <a:pt x="15585" y="14261"/>
                    <a:pt x="15561" y="14303"/>
                  </a:cubicBezTo>
                  <a:cubicBezTo>
                    <a:pt x="15561" y="14303"/>
                    <a:pt x="15555" y="14303"/>
                    <a:pt x="15555" y="14303"/>
                  </a:cubicBezTo>
                  <a:lnTo>
                    <a:pt x="15555" y="14303"/>
                  </a:lnTo>
                  <a:cubicBezTo>
                    <a:pt x="15514" y="14327"/>
                    <a:pt x="15472" y="14345"/>
                    <a:pt x="15430" y="14363"/>
                  </a:cubicBezTo>
                  <a:cubicBezTo>
                    <a:pt x="15454" y="14422"/>
                    <a:pt x="15472" y="14482"/>
                    <a:pt x="15496" y="14536"/>
                  </a:cubicBezTo>
                  <a:cubicBezTo>
                    <a:pt x="15520" y="14589"/>
                    <a:pt x="15555" y="14631"/>
                    <a:pt x="15573" y="14697"/>
                  </a:cubicBezTo>
                  <a:cubicBezTo>
                    <a:pt x="15490" y="14625"/>
                    <a:pt x="15418" y="14559"/>
                    <a:pt x="15305" y="14619"/>
                  </a:cubicBezTo>
                  <a:cubicBezTo>
                    <a:pt x="15293" y="14667"/>
                    <a:pt x="15287" y="14720"/>
                    <a:pt x="15281" y="14792"/>
                  </a:cubicBezTo>
                  <a:cubicBezTo>
                    <a:pt x="15335" y="14798"/>
                    <a:pt x="15388" y="14804"/>
                    <a:pt x="15478" y="14816"/>
                  </a:cubicBezTo>
                  <a:cubicBezTo>
                    <a:pt x="15418" y="14869"/>
                    <a:pt x="15376" y="14911"/>
                    <a:pt x="15329" y="14947"/>
                  </a:cubicBezTo>
                  <a:cubicBezTo>
                    <a:pt x="15329" y="14947"/>
                    <a:pt x="15323" y="14941"/>
                    <a:pt x="15317" y="14935"/>
                  </a:cubicBezTo>
                  <a:lnTo>
                    <a:pt x="15317" y="14935"/>
                  </a:lnTo>
                  <a:cubicBezTo>
                    <a:pt x="15317" y="14983"/>
                    <a:pt x="15311" y="15036"/>
                    <a:pt x="15311" y="15096"/>
                  </a:cubicBezTo>
                  <a:cubicBezTo>
                    <a:pt x="15275" y="15102"/>
                    <a:pt x="15239" y="15114"/>
                    <a:pt x="15198" y="15120"/>
                  </a:cubicBezTo>
                  <a:cubicBezTo>
                    <a:pt x="15245" y="15162"/>
                    <a:pt x="15293" y="15197"/>
                    <a:pt x="15341" y="15239"/>
                  </a:cubicBezTo>
                  <a:cubicBezTo>
                    <a:pt x="15251" y="15251"/>
                    <a:pt x="15186" y="15269"/>
                    <a:pt x="15180" y="15358"/>
                  </a:cubicBezTo>
                  <a:cubicBezTo>
                    <a:pt x="15126" y="15352"/>
                    <a:pt x="15090" y="15340"/>
                    <a:pt x="15049" y="15334"/>
                  </a:cubicBezTo>
                  <a:cubicBezTo>
                    <a:pt x="15031" y="15442"/>
                    <a:pt x="15138" y="15567"/>
                    <a:pt x="14977" y="15633"/>
                  </a:cubicBezTo>
                  <a:cubicBezTo>
                    <a:pt x="14941" y="15680"/>
                    <a:pt x="15078" y="15704"/>
                    <a:pt x="14995" y="15764"/>
                  </a:cubicBezTo>
                  <a:cubicBezTo>
                    <a:pt x="14983" y="15770"/>
                    <a:pt x="14971" y="15800"/>
                    <a:pt x="14977" y="15805"/>
                  </a:cubicBezTo>
                  <a:cubicBezTo>
                    <a:pt x="15072" y="15966"/>
                    <a:pt x="14947" y="16068"/>
                    <a:pt x="14876" y="16187"/>
                  </a:cubicBezTo>
                  <a:cubicBezTo>
                    <a:pt x="14870" y="16193"/>
                    <a:pt x="14852" y="16199"/>
                    <a:pt x="14852" y="16211"/>
                  </a:cubicBezTo>
                  <a:cubicBezTo>
                    <a:pt x="14858" y="16360"/>
                    <a:pt x="14739" y="16431"/>
                    <a:pt x="14667" y="16533"/>
                  </a:cubicBezTo>
                  <a:cubicBezTo>
                    <a:pt x="14589" y="16634"/>
                    <a:pt x="14518" y="16753"/>
                    <a:pt x="14464" y="16873"/>
                  </a:cubicBezTo>
                  <a:cubicBezTo>
                    <a:pt x="14440" y="16926"/>
                    <a:pt x="14452" y="17004"/>
                    <a:pt x="14452" y="17069"/>
                  </a:cubicBezTo>
                  <a:cubicBezTo>
                    <a:pt x="14446" y="17069"/>
                    <a:pt x="14440" y="17075"/>
                    <a:pt x="14440" y="17081"/>
                  </a:cubicBezTo>
                  <a:cubicBezTo>
                    <a:pt x="14327" y="16974"/>
                    <a:pt x="14285" y="17099"/>
                    <a:pt x="14250" y="17153"/>
                  </a:cubicBezTo>
                  <a:cubicBezTo>
                    <a:pt x="14136" y="17308"/>
                    <a:pt x="14035" y="17481"/>
                    <a:pt x="13928" y="17648"/>
                  </a:cubicBezTo>
                  <a:cubicBezTo>
                    <a:pt x="13910" y="17678"/>
                    <a:pt x="13892" y="17707"/>
                    <a:pt x="13880" y="17737"/>
                  </a:cubicBezTo>
                  <a:cubicBezTo>
                    <a:pt x="13838" y="17850"/>
                    <a:pt x="13814" y="17880"/>
                    <a:pt x="13689" y="17934"/>
                  </a:cubicBezTo>
                  <a:cubicBezTo>
                    <a:pt x="13689" y="17964"/>
                    <a:pt x="13689" y="17994"/>
                    <a:pt x="13689" y="18017"/>
                  </a:cubicBezTo>
                  <a:cubicBezTo>
                    <a:pt x="13689" y="18041"/>
                    <a:pt x="13683" y="18065"/>
                    <a:pt x="13677" y="18119"/>
                  </a:cubicBezTo>
                  <a:cubicBezTo>
                    <a:pt x="13630" y="18053"/>
                    <a:pt x="13600" y="18011"/>
                    <a:pt x="13564" y="17964"/>
                  </a:cubicBezTo>
                  <a:cubicBezTo>
                    <a:pt x="13457" y="18107"/>
                    <a:pt x="13332" y="18226"/>
                    <a:pt x="13135" y="18250"/>
                  </a:cubicBezTo>
                  <a:cubicBezTo>
                    <a:pt x="13129" y="18286"/>
                    <a:pt x="13123" y="18327"/>
                    <a:pt x="13111" y="18381"/>
                  </a:cubicBezTo>
                  <a:cubicBezTo>
                    <a:pt x="13075" y="18351"/>
                    <a:pt x="13045" y="18333"/>
                    <a:pt x="13004" y="18304"/>
                  </a:cubicBezTo>
                  <a:cubicBezTo>
                    <a:pt x="12944" y="18405"/>
                    <a:pt x="12855" y="18381"/>
                    <a:pt x="12753" y="18369"/>
                  </a:cubicBezTo>
                  <a:cubicBezTo>
                    <a:pt x="12598" y="18351"/>
                    <a:pt x="12455" y="18315"/>
                    <a:pt x="12318" y="18238"/>
                  </a:cubicBezTo>
                  <a:cubicBezTo>
                    <a:pt x="12288" y="18220"/>
                    <a:pt x="12240" y="18238"/>
                    <a:pt x="12199" y="18244"/>
                  </a:cubicBezTo>
                  <a:lnTo>
                    <a:pt x="12199" y="18244"/>
                  </a:lnTo>
                  <a:cubicBezTo>
                    <a:pt x="12199" y="18244"/>
                    <a:pt x="12199" y="18244"/>
                    <a:pt x="12199" y="18244"/>
                  </a:cubicBezTo>
                  <a:cubicBezTo>
                    <a:pt x="12246" y="18309"/>
                    <a:pt x="12235" y="18345"/>
                    <a:pt x="12151" y="18369"/>
                  </a:cubicBezTo>
                  <a:cubicBezTo>
                    <a:pt x="12121" y="18304"/>
                    <a:pt x="12139" y="18268"/>
                    <a:pt x="12199" y="18244"/>
                  </a:cubicBezTo>
                  <a:cubicBezTo>
                    <a:pt x="12199" y="18244"/>
                    <a:pt x="12199" y="18244"/>
                    <a:pt x="12193" y="18244"/>
                  </a:cubicBezTo>
                  <a:lnTo>
                    <a:pt x="12199" y="18244"/>
                  </a:lnTo>
                  <a:cubicBezTo>
                    <a:pt x="12193" y="18214"/>
                    <a:pt x="12199" y="18172"/>
                    <a:pt x="12181" y="18160"/>
                  </a:cubicBezTo>
                  <a:cubicBezTo>
                    <a:pt x="12127" y="18131"/>
                    <a:pt x="12068" y="18101"/>
                    <a:pt x="12008" y="18089"/>
                  </a:cubicBezTo>
                  <a:cubicBezTo>
                    <a:pt x="11966" y="18077"/>
                    <a:pt x="11925" y="18089"/>
                    <a:pt x="11865" y="18095"/>
                  </a:cubicBezTo>
                  <a:cubicBezTo>
                    <a:pt x="11895" y="18047"/>
                    <a:pt x="11913" y="18011"/>
                    <a:pt x="11930" y="17982"/>
                  </a:cubicBezTo>
                  <a:cubicBezTo>
                    <a:pt x="11883" y="17815"/>
                    <a:pt x="11728" y="17958"/>
                    <a:pt x="11668" y="17898"/>
                  </a:cubicBezTo>
                  <a:cubicBezTo>
                    <a:pt x="11626" y="17785"/>
                    <a:pt x="11591" y="17695"/>
                    <a:pt x="11549" y="17588"/>
                  </a:cubicBezTo>
                  <a:cubicBezTo>
                    <a:pt x="11597" y="17594"/>
                    <a:pt x="11638" y="17606"/>
                    <a:pt x="11692" y="17618"/>
                  </a:cubicBezTo>
                  <a:cubicBezTo>
                    <a:pt x="11710" y="17499"/>
                    <a:pt x="11597" y="17546"/>
                    <a:pt x="11561" y="17505"/>
                  </a:cubicBezTo>
                  <a:cubicBezTo>
                    <a:pt x="11525" y="17457"/>
                    <a:pt x="11501" y="17409"/>
                    <a:pt x="11454" y="17338"/>
                  </a:cubicBezTo>
                  <a:cubicBezTo>
                    <a:pt x="11495" y="17195"/>
                    <a:pt x="11614" y="17320"/>
                    <a:pt x="11710" y="17326"/>
                  </a:cubicBezTo>
                  <a:lnTo>
                    <a:pt x="11710" y="17135"/>
                  </a:lnTo>
                  <a:cubicBezTo>
                    <a:pt x="11811" y="17063"/>
                    <a:pt x="11895" y="17004"/>
                    <a:pt x="11996" y="16932"/>
                  </a:cubicBezTo>
                  <a:cubicBezTo>
                    <a:pt x="11996" y="16920"/>
                    <a:pt x="11984" y="16879"/>
                    <a:pt x="11978" y="16843"/>
                  </a:cubicBezTo>
                  <a:cubicBezTo>
                    <a:pt x="12276" y="16825"/>
                    <a:pt x="12252" y="16557"/>
                    <a:pt x="12372" y="16378"/>
                  </a:cubicBezTo>
                  <a:cubicBezTo>
                    <a:pt x="12413" y="16384"/>
                    <a:pt x="12473" y="16390"/>
                    <a:pt x="12574" y="16414"/>
                  </a:cubicBezTo>
                  <a:cubicBezTo>
                    <a:pt x="12509" y="16354"/>
                    <a:pt x="12479" y="16330"/>
                    <a:pt x="12449" y="16300"/>
                  </a:cubicBezTo>
                  <a:cubicBezTo>
                    <a:pt x="12574" y="16217"/>
                    <a:pt x="12658" y="16098"/>
                    <a:pt x="12670" y="15949"/>
                  </a:cubicBezTo>
                  <a:cubicBezTo>
                    <a:pt x="12676" y="15895"/>
                    <a:pt x="12670" y="15859"/>
                    <a:pt x="12729" y="15841"/>
                  </a:cubicBezTo>
                  <a:cubicBezTo>
                    <a:pt x="12741" y="15835"/>
                    <a:pt x="12753" y="15817"/>
                    <a:pt x="12753" y="15805"/>
                  </a:cubicBezTo>
                  <a:cubicBezTo>
                    <a:pt x="12759" y="15692"/>
                    <a:pt x="12795" y="15615"/>
                    <a:pt x="12855" y="15561"/>
                  </a:cubicBezTo>
                  <a:cubicBezTo>
                    <a:pt x="12807" y="15573"/>
                    <a:pt x="12777" y="15579"/>
                    <a:pt x="12706" y="15591"/>
                  </a:cubicBezTo>
                  <a:cubicBezTo>
                    <a:pt x="12819" y="15507"/>
                    <a:pt x="12670" y="15346"/>
                    <a:pt x="12861" y="15311"/>
                  </a:cubicBezTo>
                  <a:cubicBezTo>
                    <a:pt x="12843" y="15263"/>
                    <a:pt x="12843" y="15203"/>
                    <a:pt x="12813" y="15162"/>
                  </a:cubicBezTo>
                  <a:cubicBezTo>
                    <a:pt x="12783" y="15114"/>
                    <a:pt x="12753" y="15078"/>
                    <a:pt x="12795" y="15019"/>
                  </a:cubicBezTo>
                  <a:cubicBezTo>
                    <a:pt x="12807" y="15001"/>
                    <a:pt x="12753" y="14947"/>
                    <a:pt x="12723" y="14899"/>
                  </a:cubicBezTo>
                  <a:cubicBezTo>
                    <a:pt x="12759" y="14858"/>
                    <a:pt x="12801" y="14816"/>
                    <a:pt x="12843" y="14762"/>
                  </a:cubicBezTo>
                  <a:cubicBezTo>
                    <a:pt x="12807" y="14732"/>
                    <a:pt x="12765" y="14703"/>
                    <a:pt x="12729" y="14673"/>
                  </a:cubicBezTo>
                  <a:cubicBezTo>
                    <a:pt x="12688" y="14601"/>
                    <a:pt x="12765" y="14267"/>
                    <a:pt x="12831" y="14190"/>
                  </a:cubicBezTo>
                  <a:cubicBezTo>
                    <a:pt x="12807" y="14112"/>
                    <a:pt x="12783" y="14041"/>
                    <a:pt x="12753" y="13963"/>
                  </a:cubicBezTo>
                  <a:cubicBezTo>
                    <a:pt x="12861" y="13939"/>
                    <a:pt x="12938" y="13922"/>
                    <a:pt x="13016" y="13910"/>
                  </a:cubicBezTo>
                  <a:cubicBezTo>
                    <a:pt x="13087" y="13898"/>
                    <a:pt x="13165" y="13892"/>
                    <a:pt x="13272" y="13880"/>
                  </a:cubicBezTo>
                  <a:cubicBezTo>
                    <a:pt x="13284" y="13874"/>
                    <a:pt x="13266" y="13731"/>
                    <a:pt x="13373" y="13832"/>
                  </a:cubicBezTo>
                  <a:cubicBezTo>
                    <a:pt x="13379" y="13832"/>
                    <a:pt x="13397" y="13826"/>
                    <a:pt x="13403" y="13820"/>
                  </a:cubicBezTo>
                  <a:cubicBezTo>
                    <a:pt x="13457" y="13731"/>
                    <a:pt x="13546" y="13755"/>
                    <a:pt x="13630" y="13755"/>
                  </a:cubicBezTo>
                  <a:cubicBezTo>
                    <a:pt x="13671" y="13755"/>
                    <a:pt x="13719" y="13731"/>
                    <a:pt x="13767" y="13713"/>
                  </a:cubicBezTo>
                  <a:cubicBezTo>
                    <a:pt x="13791" y="13743"/>
                    <a:pt x="13808" y="13772"/>
                    <a:pt x="13832" y="13808"/>
                  </a:cubicBezTo>
                  <a:cubicBezTo>
                    <a:pt x="13898" y="13778"/>
                    <a:pt x="13969" y="13784"/>
                    <a:pt x="14029" y="13701"/>
                  </a:cubicBezTo>
                  <a:cubicBezTo>
                    <a:pt x="14077" y="13635"/>
                    <a:pt x="14208" y="13677"/>
                    <a:pt x="14303" y="13749"/>
                  </a:cubicBezTo>
                  <a:cubicBezTo>
                    <a:pt x="14357" y="13635"/>
                    <a:pt x="14429" y="13558"/>
                    <a:pt x="14566" y="13629"/>
                  </a:cubicBezTo>
                  <a:cubicBezTo>
                    <a:pt x="14607" y="13647"/>
                    <a:pt x="14673" y="13617"/>
                    <a:pt x="14739" y="13611"/>
                  </a:cubicBezTo>
                  <a:cubicBezTo>
                    <a:pt x="14733" y="13582"/>
                    <a:pt x="14727" y="13558"/>
                    <a:pt x="14721" y="13522"/>
                  </a:cubicBezTo>
                  <a:cubicBezTo>
                    <a:pt x="14750" y="13510"/>
                    <a:pt x="14792" y="13492"/>
                    <a:pt x="14840" y="13468"/>
                  </a:cubicBezTo>
                  <a:cubicBezTo>
                    <a:pt x="14852" y="13522"/>
                    <a:pt x="14864" y="13564"/>
                    <a:pt x="14876" y="13617"/>
                  </a:cubicBezTo>
                  <a:cubicBezTo>
                    <a:pt x="14900" y="13606"/>
                    <a:pt x="14917" y="13600"/>
                    <a:pt x="14929" y="13588"/>
                  </a:cubicBezTo>
                  <a:cubicBezTo>
                    <a:pt x="15001" y="13498"/>
                    <a:pt x="15072" y="13403"/>
                    <a:pt x="15215" y="13468"/>
                  </a:cubicBezTo>
                  <a:cubicBezTo>
                    <a:pt x="15227" y="13474"/>
                    <a:pt x="15257" y="13468"/>
                    <a:pt x="15257" y="13462"/>
                  </a:cubicBezTo>
                  <a:cubicBezTo>
                    <a:pt x="15287" y="13391"/>
                    <a:pt x="15341" y="13385"/>
                    <a:pt x="15388" y="13427"/>
                  </a:cubicBezTo>
                  <a:cubicBezTo>
                    <a:pt x="15418" y="13456"/>
                    <a:pt x="15418" y="13516"/>
                    <a:pt x="15436" y="13564"/>
                  </a:cubicBezTo>
                  <a:cubicBezTo>
                    <a:pt x="15466" y="13546"/>
                    <a:pt x="15508" y="13528"/>
                    <a:pt x="15555" y="13498"/>
                  </a:cubicBezTo>
                  <a:cubicBezTo>
                    <a:pt x="15537" y="13462"/>
                    <a:pt x="15520" y="13439"/>
                    <a:pt x="15508" y="13409"/>
                  </a:cubicBezTo>
                  <a:cubicBezTo>
                    <a:pt x="15526" y="13361"/>
                    <a:pt x="15615" y="13331"/>
                    <a:pt x="15657" y="13367"/>
                  </a:cubicBezTo>
                  <a:cubicBezTo>
                    <a:pt x="15698" y="13409"/>
                    <a:pt x="15734" y="13456"/>
                    <a:pt x="15770" y="13498"/>
                  </a:cubicBezTo>
                  <a:cubicBezTo>
                    <a:pt x="15764" y="13546"/>
                    <a:pt x="15746" y="13600"/>
                    <a:pt x="15746" y="13653"/>
                  </a:cubicBezTo>
                  <a:close/>
                  <a:moveTo>
                    <a:pt x="15758" y="12658"/>
                  </a:moveTo>
                  <a:cubicBezTo>
                    <a:pt x="15758" y="12646"/>
                    <a:pt x="15752" y="12640"/>
                    <a:pt x="15752" y="12628"/>
                  </a:cubicBezTo>
                  <a:cubicBezTo>
                    <a:pt x="15776" y="12622"/>
                    <a:pt x="15800" y="12604"/>
                    <a:pt x="15818" y="12610"/>
                  </a:cubicBezTo>
                  <a:cubicBezTo>
                    <a:pt x="15836" y="12610"/>
                    <a:pt x="15853" y="12634"/>
                    <a:pt x="15895" y="12670"/>
                  </a:cubicBezTo>
                  <a:cubicBezTo>
                    <a:pt x="15830" y="12664"/>
                    <a:pt x="15794" y="12658"/>
                    <a:pt x="15758" y="12658"/>
                  </a:cubicBezTo>
                  <a:close/>
                  <a:moveTo>
                    <a:pt x="15865" y="12497"/>
                  </a:moveTo>
                  <a:cubicBezTo>
                    <a:pt x="15847" y="12467"/>
                    <a:pt x="15818" y="12443"/>
                    <a:pt x="15812" y="12413"/>
                  </a:cubicBezTo>
                  <a:cubicBezTo>
                    <a:pt x="15812" y="12377"/>
                    <a:pt x="15865" y="12377"/>
                    <a:pt x="15889" y="12413"/>
                  </a:cubicBezTo>
                  <a:cubicBezTo>
                    <a:pt x="15895" y="12431"/>
                    <a:pt x="15895" y="12449"/>
                    <a:pt x="15901" y="12467"/>
                  </a:cubicBezTo>
                  <a:cubicBezTo>
                    <a:pt x="15889" y="12473"/>
                    <a:pt x="15877" y="12485"/>
                    <a:pt x="15865" y="12491"/>
                  </a:cubicBezTo>
                  <a:close/>
                  <a:moveTo>
                    <a:pt x="15901" y="11894"/>
                  </a:moveTo>
                  <a:cubicBezTo>
                    <a:pt x="15889" y="11883"/>
                    <a:pt x="15865" y="11871"/>
                    <a:pt x="15865" y="11859"/>
                  </a:cubicBezTo>
                  <a:cubicBezTo>
                    <a:pt x="15865" y="11841"/>
                    <a:pt x="15883" y="11829"/>
                    <a:pt x="15895" y="11817"/>
                  </a:cubicBezTo>
                  <a:cubicBezTo>
                    <a:pt x="15913" y="11829"/>
                    <a:pt x="15931" y="11841"/>
                    <a:pt x="15949" y="11859"/>
                  </a:cubicBezTo>
                  <a:cubicBezTo>
                    <a:pt x="15931" y="11871"/>
                    <a:pt x="15919" y="11883"/>
                    <a:pt x="15901" y="11894"/>
                  </a:cubicBezTo>
                  <a:close/>
                  <a:moveTo>
                    <a:pt x="15949" y="13021"/>
                  </a:moveTo>
                  <a:cubicBezTo>
                    <a:pt x="16014" y="13009"/>
                    <a:pt x="16044" y="13033"/>
                    <a:pt x="16050" y="13105"/>
                  </a:cubicBezTo>
                  <a:cubicBezTo>
                    <a:pt x="16014" y="13081"/>
                    <a:pt x="15985" y="13051"/>
                    <a:pt x="15949" y="13021"/>
                  </a:cubicBezTo>
                  <a:close/>
                  <a:moveTo>
                    <a:pt x="16080" y="12705"/>
                  </a:moveTo>
                  <a:cubicBezTo>
                    <a:pt x="16044" y="12717"/>
                    <a:pt x="16008" y="12717"/>
                    <a:pt x="15973" y="12729"/>
                  </a:cubicBezTo>
                  <a:cubicBezTo>
                    <a:pt x="15979" y="12693"/>
                    <a:pt x="15973" y="12646"/>
                    <a:pt x="15991" y="12622"/>
                  </a:cubicBezTo>
                  <a:cubicBezTo>
                    <a:pt x="16020" y="12586"/>
                    <a:pt x="16068" y="12568"/>
                    <a:pt x="16104" y="12628"/>
                  </a:cubicBezTo>
                  <a:cubicBezTo>
                    <a:pt x="16116" y="12640"/>
                    <a:pt x="16128" y="12652"/>
                    <a:pt x="16140" y="12664"/>
                  </a:cubicBezTo>
                  <a:cubicBezTo>
                    <a:pt x="16122" y="12681"/>
                    <a:pt x="16104" y="12693"/>
                    <a:pt x="16080" y="12705"/>
                  </a:cubicBezTo>
                  <a:close/>
                  <a:moveTo>
                    <a:pt x="16211" y="13546"/>
                  </a:moveTo>
                  <a:cubicBezTo>
                    <a:pt x="16229" y="13504"/>
                    <a:pt x="16247" y="13462"/>
                    <a:pt x="16277" y="13397"/>
                  </a:cubicBezTo>
                  <a:cubicBezTo>
                    <a:pt x="16336" y="13492"/>
                    <a:pt x="16283" y="13522"/>
                    <a:pt x="16211" y="13546"/>
                  </a:cubicBezTo>
                  <a:close/>
                  <a:moveTo>
                    <a:pt x="16384" y="15579"/>
                  </a:moveTo>
                  <a:cubicBezTo>
                    <a:pt x="16342" y="15525"/>
                    <a:pt x="16318" y="15490"/>
                    <a:pt x="16289" y="15454"/>
                  </a:cubicBezTo>
                  <a:cubicBezTo>
                    <a:pt x="16384" y="15430"/>
                    <a:pt x="16402" y="15472"/>
                    <a:pt x="16384" y="15579"/>
                  </a:cubicBezTo>
                  <a:close/>
                  <a:moveTo>
                    <a:pt x="16736" y="16598"/>
                  </a:moveTo>
                  <a:cubicBezTo>
                    <a:pt x="16712" y="16581"/>
                    <a:pt x="16694" y="16563"/>
                    <a:pt x="16670" y="16551"/>
                  </a:cubicBezTo>
                  <a:cubicBezTo>
                    <a:pt x="16676" y="16539"/>
                    <a:pt x="16682" y="16533"/>
                    <a:pt x="16688" y="16527"/>
                  </a:cubicBezTo>
                  <a:cubicBezTo>
                    <a:pt x="16712" y="16539"/>
                    <a:pt x="16736" y="16551"/>
                    <a:pt x="16754" y="16569"/>
                  </a:cubicBezTo>
                  <a:cubicBezTo>
                    <a:pt x="16748" y="16575"/>
                    <a:pt x="16742" y="16586"/>
                    <a:pt x="16736" y="16598"/>
                  </a:cubicBezTo>
                  <a:close/>
                  <a:moveTo>
                    <a:pt x="16986" y="16503"/>
                  </a:moveTo>
                  <a:cubicBezTo>
                    <a:pt x="16968" y="16473"/>
                    <a:pt x="16944" y="16443"/>
                    <a:pt x="16950" y="16426"/>
                  </a:cubicBezTo>
                  <a:cubicBezTo>
                    <a:pt x="16956" y="16402"/>
                    <a:pt x="16992" y="16390"/>
                    <a:pt x="17010" y="16378"/>
                  </a:cubicBezTo>
                  <a:cubicBezTo>
                    <a:pt x="17016" y="16384"/>
                    <a:pt x="17028" y="16390"/>
                    <a:pt x="17034" y="16402"/>
                  </a:cubicBezTo>
                  <a:cubicBezTo>
                    <a:pt x="17022" y="16431"/>
                    <a:pt x="17004" y="16461"/>
                    <a:pt x="16986" y="16503"/>
                  </a:cubicBezTo>
                  <a:close/>
                  <a:moveTo>
                    <a:pt x="18805" y="15955"/>
                  </a:moveTo>
                  <a:cubicBezTo>
                    <a:pt x="18769" y="15931"/>
                    <a:pt x="18739" y="15913"/>
                    <a:pt x="18703" y="15895"/>
                  </a:cubicBezTo>
                  <a:cubicBezTo>
                    <a:pt x="18715" y="15883"/>
                    <a:pt x="18721" y="15871"/>
                    <a:pt x="18733" y="15859"/>
                  </a:cubicBezTo>
                  <a:cubicBezTo>
                    <a:pt x="18763" y="15877"/>
                    <a:pt x="18793" y="15901"/>
                    <a:pt x="18822" y="15919"/>
                  </a:cubicBezTo>
                  <a:lnTo>
                    <a:pt x="18805" y="15955"/>
                  </a:lnTo>
                  <a:close/>
                  <a:moveTo>
                    <a:pt x="18936" y="15978"/>
                  </a:moveTo>
                  <a:cubicBezTo>
                    <a:pt x="18924" y="15978"/>
                    <a:pt x="18918" y="15972"/>
                    <a:pt x="18906" y="15972"/>
                  </a:cubicBezTo>
                  <a:lnTo>
                    <a:pt x="18906" y="15835"/>
                  </a:lnTo>
                  <a:cubicBezTo>
                    <a:pt x="18924" y="15835"/>
                    <a:pt x="18936" y="15835"/>
                    <a:pt x="18948" y="15841"/>
                  </a:cubicBezTo>
                  <a:cubicBezTo>
                    <a:pt x="18942" y="15883"/>
                    <a:pt x="18942" y="15931"/>
                    <a:pt x="18936" y="15978"/>
                  </a:cubicBezTo>
                  <a:close/>
                  <a:moveTo>
                    <a:pt x="19293" y="15203"/>
                  </a:moveTo>
                  <a:cubicBezTo>
                    <a:pt x="19282" y="15132"/>
                    <a:pt x="19276" y="15096"/>
                    <a:pt x="19258" y="15019"/>
                  </a:cubicBezTo>
                  <a:cubicBezTo>
                    <a:pt x="19329" y="15078"/>
                    <a:pt x="19377" y="15102"/>
                    <a:pt x="19293" y="15203"/>
                  </a:cubicBezTo>
                  <a:close/>
                  <a:moveTo>
                    <a:pt x="19568" y="15585"/>
                  </a:moveTo>
                  <a:cubicBezTo>
                    <a:pt x="19550" y="15573"/>
                    <a:pt x="19538" y="15567"/>
                    <a:pt x="19526" y="15561"/>
                  </a:cubicBezTo>
                  <a:cubicBezTo>
                    <a:pt x="19538" y="15537"/>
                    <a:pt x="19556" y="15507"/>
                    <a:pt x="19574" y="15484"/>
                  </a:cubicBezTo>
                  <a:cubicBezTo>
                    <a:pt x="19580" y="15484"/>
                    <a:pt x="19586" y="15484"/>
                    <a:pt x="19592" y="15490"/>
                  </a:cubicBezTo>
                  <a:cubicBezTo>
                    <a:pt x="19580" y="15519"/>
                    <a:pt x="19574" y="15549"/>
                    <a:pt x="19568" y="15585"/>
                  </a:cubicBezTo>
                  <a:close/>
                  <a:moveTo>
                    <a:pt x="19985" y="14959"/>
                  </a:moveTo>
                  <a:cubicBezTo>
                    <a:pt x="19973" y="14935"/>
                    <a:pt x="19961" y="14905"/>
                    <a:pt x="19937" y="14869"/>
                  </a:cubicBezTo>
                  <a:cubicBezTo>
                    <a:pt x="20009" y="14840"/>
                    <a:pt x="20080" y="14816"/>
                    <a:pt x="20152" y="14786"/>
                  </a:cubicBezTo>
                  <a:cubicBezTo>
                    <a:pt x="20158" y="14792"/>
                    <a:pt x="20158" y="14798"/>
                    <a:pt x="20158" y="14798"/>
                  </a:cubicBezTo>
                  <a:cubicBezTo>
                    <a:pt x="20104" y="14852"/>
                    <a:pt x="20051" y="14899"/>
                    <a:pt x="19985" y="14959"/>
                  </a:cubicBezTo>
                  <a:close/>
                  <a:moveTo>
                    <a:pt x="20373" y="15114"/>
                  </a:moveTo>
                  <a:cubicBezTo>
                    <a:pt x="20379" y="15090"/>
                    <a:pt x="20379" y="15060"/>
                    <a:pt x="20384" y="15036"/>
                  </a:cubicBezTo>
                  <a:cubicBezTo>
                    <a:pt x="20396" y="15036"/>
                    <a:pt x="20414" y="15042"/>
                    <a:pt x="20414" y="15042"/>
                  </a:cubicBezTo>
                  <a:cubicBezTo>
                    <a:pt x="20420" y="15066"/>
                    <a:pt x="20414" y="15096"/>
                    <a:pt x="20414" y="15120"/>
                  </a:cubicBezTo>
                  <a:cubicBezTo>
                    <a:pt x="20402" y="15120"/>
                    <a:pt x="20390" y="15114"/>
                    <a:pt x="20373" y="15114"/>
                  </a:cubicBezTo>
                  <a:close/>
                  <a:moveTo>
                    <a:pt x="20700" y="14470"/>
                  </a:moveTo>
                  <a:cubicBezTo>
                    <a:pt x="20784" y="14464"/>
                    <a:pt x="20784" y="14530"/>
                    <a:pt x="20796" y="14589"/>
                  </a:cubicBezTo>
                  <a:cubicBezTo>
                    <a:pt x="20724" y="14625"/>
                    <a:pt x="20671" y="14613"/>
                    <a:pt x="20653" y="14542"/>
                  </a:cubicBezTo>
                  <a:cubicBezTo>
                    <a:pt x="20647" y="14524"/>
                    <a:pt x="20683" y="14470"/>
                    <a:pt x="20700" y="14470"/>
                  </a:cubicBezTo>
                  <a:close/>
                  <a:moveTo>
                    <a:pt x="20820" y="14917"/>
                  </a:moveTo>
                  <a:cubicBezTo>
                    <a:pt x="20778" y="14923"/>
                    <a:pt x="20736" y="14911"/>
                    <a:pt x="20659" y="14893"/>
                  </a:cubicBezTo>
                  <a:cubicBezTo>
                    <a:pt x="20724" y="14846"/>
                    <a:pt x="20760" y="14816"/>
                    <a:pt x="20802" y="14786"/>
                  </a:cubicBezTo>
                  <a:cubicBezTo>
                    <a:pt x="20820" y="14804"/>
                    <a:pt x="20838" y="14816"/>
                    <a:pt x="20838" y="14828"/>
                  </a:cubicBezTo>
                  <a:cubicBezTo>
                    <a:pt x="20838" y="14858"/>
                    <a:pt x="20826" y="14917"/>
                    <a:pt x="20820" y="14917"/>
                  </a:cubicBezTo>
                  <a:close/>
                  <a:moveTo>
                    <a:pt x="20903" y="14583"/>
                  </a:moveTo>
                  <a:lnTo>
                    <a:pt x="20903" y="14434"/>
                  </a:lnTo>
                  <a:cubicBezTo>
                    <a:pt x="20963" y="14458"/>
                    <a:pt x="20963" y="14506"/>
                    <a:pt x="20903" y="14583"/>
                  </a:cubicBezTo>
                  <a:close/>
                  <a:moveTo>
                    <a:pt x="21237" y="14381"/>
                  </a:moveTo>
                  <a:cubicBezTo>
                    <a:pt x="21177" y="14434"/>
                    <a:pt x="21106" y="14482"/>
                    <a:pt x="21040" y="14530"/>
                  </a:cubicBezTo>
                  <a:cubicBezTo>
                    <a:pt x="21028" y="14518"/>
                    <a:pt x="21010" y="14500"/>
                    <a:pt x="20999" y="14488"/>
                  </a:cubicBezTo>
                  <a:cubicBezTo>
                    <a:pt x="21040" y="14410"/>
                    <a:pt x="21076" y="14333"/>
                    <a:pt x="21124" y="14261"/>
                  </a:cubicBezTo>
                  <a:cubicBezTo>
                    <a:pt x="21136" y="14249"/>
                    <a:pt x="21207" y="14255"/>
                    <a:pt x="21231" y="14279"/>
                  </a:cubicBezTo>
                  <a:cubicBezTo>
                    <a:pt x="21249" y="14297"/>
                    <a:pt x="21255" y="14363"/>
                    <a:pt x="21237" y="14381"/>
                  </a:cubicBezTo>
                  <a:close/>
                  <a:moveTo>
                    <a:pt x="21368" y="14267"/>
                  </a:moveTo>
                  <a:cubicBezTo>
                    <a:pt x="21356" y="14255"/>
                    <a:pt x="21350" y="14243"/>
                    <a:pt x="21344" y="14226"/>
                  </a:cubicBezTo>
                  <a:cubicBezTo>
                    <a:pt x="21416" y="14196"/>
                    <a:pt x="21487" y="14160"/>
                    <a:pt x="21565" y="14130"/>
                  </a:cubicBezTo>
                  <a:cubicBezTo>
                    <a:pt x="21571" y="14136"/>
                    <a:pt x="21571" y="14148"/>
                    <a:pt x="21577" y="14160"/>
                  </a:cubicBezTo>
                  <a:cubicBezTo>
                    <a:pt x="21505" y="14196"/>
                    <a:pt x="21434" y="14232"/>
                    <a:pt x="21368" y="14267"/>
                  </a:cubicBezTo>
                  <a:close/>
                  <a:moveTo>
                    <a:pt x="21851" y="14208"/>
                  </a:moveTo>
                  <a:cubicBezTo>
                    <a:pt x="21857" y="14285"/>
                    <a:pt x="21857" y="14345"/>
                    <a:pt x="21863" y="14434"/>
                  </a:cubicBezTo>
                  <a:cubicBezTo>
                    <a:pt x="21803" y="14351"/>
                    <a:pt x="21768" y="14291"/>
                    <a:pt x="21851" y="14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3708005" y="2839941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1" y="1"/>
                    <a:pt x="1" y="7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3260610" y="3171373"/>
              <a:ext cx="475" cy="219"/>
            </a:xfrm>
            <a:custGeom>
              <a:avLst/>
              <a:gdLst/>
              <a:ahLst/>
              <a:cxnLst/>
              <a:rect l="l" t="t" r="r" b="b"/>
              <a:pathLst>
                <a:path w="13" h="6" extrusionOk="0">
                  <a:moveTo>
                    <a:pt x="1" y="6"/>
                  </a:moveTo>
                  <a:cubicBezTo>
                    <a:pt x="1" y="6"/>
                    <a:pt x="7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3650883" y="3120761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cubicBezTo>
                    <a:pt x="1" y="7"/>
                    <a:pt x="7" y="7"/>
                    <a:pt x="7" y="7"/>
                  </a:cubicBezTo>
                  <a:cubicBezTo>
                    <a:pt x="7" y="1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155325" y="2882472"/>
              <a:ext cx="25087" cy="20296"/>
            </a:xfrm>
            <a:custGeom>
              <a:avLst/>
              <a:gdLst/>
              <a:ahLst/>
              <a:cxnLst/>
              <a:rect l="l" t="t" r="r" b="b"/>
              <a:pathLst>
                <a:path w="686" h="555" extrusionOk="0">
                  <a:moveTo>
                    <a:pt x="686" y="155"/>
                  </a:moveTo>
                  <a:cubicBezTo>
                    <a:pt x="590" y="0"/>
                    <a:pt x="579" y="12"/>
                    <a:pt x="435" y="96"/>
                  </a:cubicBezTo>
                  <a:cubicBezTo>
                    <a:pt x="286" y="179"/>
                    <a:pt x="215" y="305"/>
                    <a:pt x="191" y="430"/>
                  </a:cubicBezTo>
                  <a:cubicBezTo>
                    <a:pt x="119" y="465"/>
                    <a:pt x="66" y="489"/>
                    <a:pt x="0" y="525"/>
                  </a:cubicBezTo>
                  <a:cubicBezTo>
                    <a:pt x="84" y="537"/>
                    <a:pt x="143" y="543"/>
                    <a:pt x="209" y="555"/>
                  </a:cubicBezTo>
                  <a:cubicBezTo>
                    <a:pt x="358" y="430"/>
                    <a:pt x="519" y="293"/>
                    <a:pt x="686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3252345" y="2761243"/>
              <a:ext cx="10057" cy="25343"/>
            </a:xfrm>
            <a:custGeom>
              <a:avLst/>
              <a:gdLst/>
              <a:ahLst/>
              <a:cxnLst/>
              <a:rect l="l" t="t" r="r" b="b"/>
              <a:pathLst>
                <a:path w="275" h="693" extrusionOk="0">
                  <a:moveTo>
                    <a:pt x="239" y="400"/>
                  </a:moveTo>
                  <a:cubicBezTo>
                    <a:pt x="251" y="305"/>
                    <a:pt x="269" y="209"/>
                    <a:pt x="269" y="114"/>
                  </a:cubicBezTo>
                  <a:cubicBezTo>
                    <a:pt x="275" y="7"/>
                    <a:pt x="263" y="1"/>
                    <a:pt x="131" y="13"/>
                  </a:cubicBezTo>
                  <a:cubicBezTo>
                    <a:pt x="197" y="185"/>
                    <a:pt x="72" y="358"/>
                    <a:pt x="119" y="531"/>
                  </a:cubicBezTo>
                  <a:cubicBezTo>
                    <a:pt x="84" y="537"/>
                    <a:pt x="48" y="549"/>
                    <a:pt x="12" y="555"/>
                  </a:cubicBezTo>
                  <a:cubicBezTo>
                    <a:pt x="6" y="567"/>
                    <a:pt x="6" y="579"/>
                    <a:pt x="0" y="591"/>
                  </a:cubicBezTo>
                  <a:cubicBezTo>
                    <a:pt x="66" y="621"/>
                    <a:pt x="131" y="656"/>
                    <a:pt x="209" y="692"/>
                  </a:cubicBezTo>
                  <a:cubicBezTo>
                    <a:pt x="221" y="573"/>
                    <a:pt x="233" y="490"/>
                    <a:pt x="239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3269789" y="2706754"/>
              <a:ext cx="8301" cy="17261"/>
            </a:xfrm>
            <a:custGeom>
              <a:avLst/>
              <a:gdLst/>
              <a:ahLst/>
              <a:cxnLst/>
              <a:rect l="l" t="t" r="r" b="b"/>
              <a:pathLst>
                <a:path w="227" h="472" extrusionOk="0">
                  <a:moveTo>
                    <a:pt x="203" y="191"/>
                  </a:moveTo>
                  <a:cubicBezTo>
                    <a:pt x="191" y="149"/>
                    <a:pt x="161" y="119"/>
                    <a:pt x="203" y="78"/>
                  </a:cubicBezTo>
                  <a:cubicBezTo>
                    <a:pt x="209" y="72"/>
                    <a:pt x="179" y="30"/>
                    <a:pt x="167" y="0"/>
                  </a:cubicBezTo>
                  <a:cubicBezTo>
                    <a:pt x="149" y="24"/>
                    <a:pt x="119" y="42"/>
                    <a:pt x="108" y="66"/>
                  </a:cubicBezTo>
                  <a:cubicBezTo>
                    <a:pt x="72" y="185"/>
                    <a:pt x="42" y="310"/>
                    <a:pt x="0" y="471"/>
                  </a:cubicBezTo>
                  <a:cubicBezTo>
                    <a:pt x="78" y="453"/>
                    <a:pt x="137" y="447"/>
                    <a:pt x="227" y="429"/>
                  </a:cubicBezTo>
                  <a:cubicBezTo>
                    <a:pt x="215" y="340"/>
                    <a:pt x="215" y="262"/>
                    <a:pt x="203" y="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3087305" y="2994741"/>
              <a:ext cx="8740" cy="14884"/>
            </a:xfrm>
            <a:custGeom>
              <a:avLst/>
              <a:gdLst/>
              <a:ahLst/>
              <a:cxnLst/>
              <a:rect l="l" t="t" r="r" b="b"/>
              <a:pathLst>
                <a:path w="239" h="407" extrusionOk="0">
                  <a:moveTo>
                    <a:pt x="167" y="1"/>
                  </a:moveTo>
                  <a:cubicBezTo>
                    <a:pt x="119" y="13"/>
                    <a:pt x="72" y="19"/>
                    <a:pt x="0" y="37"/>
                  </a:cubicBezTo>
                  <a:cubicBezTo>
                    <a:pt x="54" y="84"/>
                    <a:pt x="78" y="108"/>
                    <a:pt x="113" y="132"/>
                  </a:cubicBezTo>
                  <a:cubicBezTo>
                    <a:pt x="54" y="210"/>
                    <a:pt x="66" y="287"/>
                    <a:pt x="149" y="406"/>
                  </a:cubicBezTo>
                  <a:cubicBezTo>
                    <a:pt x="179" y="329"/>
                    <a:pt x="209" y="251"/>
                    <a:pt x="239" y="168"/>
                  </a:cubicBezTo>
                  <a:cubicBezTo>
                    <a:pt x="221" y="120"/>
                    <a:pt x="197" y="6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3253223" y="2786768"/>
              <a:ext cx="6144" cy="13092"/>
            </a:xfrm>
            <a:custGeom>
              <a:avLst/>
              <a:gdLst/>
              <a:ahLst/>
              <a:cxnLst/>
              <a:rect l="l" t="t" r="r" b="b"/>
              <a:pathLst>
                <a:path w="168" h="358" extrusionOk="0">
                  <a:moveTo>
                    <a:pt x="107" y="358"/>
                  </a:moveTo>
                  <a:cubicBezTo>
                    <a:pt x="125" y="257"/>
                    <a:pt x="143" y="155"/>
                    <a:pt x="167" y="48"/>
                  </a:cubicBezTo>
                  <a:cubicBezTo>
                    <a:pt x="119" y="30"/>
                    <a:pt x="84" y="18"/>
                    <a:pt x="42" y="0"/>
                  </a:cubicBezTo>
                  <a:cubicBezTo>
                    <a:pt x="0" y="215"/>
                    <a:pt x="24" y="334"/>
                    <a:pt x="107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3150535" y="2914068"/>
              <a:ext cx="219" cy="256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0" y="7"/>
                    <a:pt x="6" y="7"/>
                  </a:cubicBezTo>
                  <a:cubicBezTo>
                    <a:pt x="6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3147024" y="2901890"/>
              <a:ext cx="7680" cy="12434"/>
            </a:xfrm>
            <a:custGeom>
              <a:avLst/>
              <a:gdLst/>
              <a:ahLst/>
              <a:cxnLst/>
              <a:rect l="l" t="t" r="r" b="b"/>
              <a:pathLst>
                <a:path w="210" h="340" extrusionOk="0">
                  <a:moveTo>
                    <a:pt x="54" y="101"/>
                  </a:moveTo>
                  <a:cubicBezTo>
                    <a:pt x="24" y="173"/>
                    <a:pt x="19" y="256"/>
                    <a:pt x="1" y="340"/>
                  </a:cubicBezTo>
                  <a:cubicBezTo>
                    <a:pt x="30" y="340"/>
                    <a:pt x="66" y="334"/>
                    <a:pt x="96" y="334"/>
                  </a:cubicBezTo>
                  <a:cubicBezTo>
                    <a:pt x="132" y="250"/>
                    <a:pt x="174" y="173"/>
                    <a:pt x="209" y="84"/>
                  </a:cubicBezTo>
                  <a:cubicBezTo>
                    <a:pt x="144" y="0"/>
                    <a:pt x="90" y="0"/>
                    <a:pt x="5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3275238" y="2731804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7"/>
                  </a:moveTo>
                  <a:cubicBezTo>
                    <a:pt x="0" y="7"/>
                    <a:pt x="6" y="7"/>
                    <a:pt x="6" y="7"/>
                  </a:cubicBezTo>
                  <a:cubicBezTo>
                    <a:pt x="6" y="7"/>
                    <a:pt x="6" y="7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3265620" y="2729208"/>
              <a:ext cx="9654" cy="10496"/>
            </a:xfrm>
            <a:custGeom>
              <a:avLst/>
              <a:gdLst/>
              <a:ahLst/>
              <a:cxnLst/>
              <a:rect l="l" t="t" r="r" b="b"/>
              <a:pathLst>
                <a:path w="264" h="287" extrusionOk="0">
                  <a:moveTo>
                    <a:pt x="108" y="161"/>
                  </a:moveTo>
                  <a:cubicBezTo>
                    <a:pt x="90" y="203"/>
                    <a:pt x="67" y="239"/>
                    <a:pt x="43" y="286"/>
                  </a:cubicBezTo>
                  <a:lnTo>
                    <a:pt x="192" y="286"/>
                  </a:lnTo>
                  <a:cubicBezTo>
                    <a:pt x="120" y="179"/>
                    <a:pt x="210" y="131"/>
                    <a:pt x="263" y="78"/>
                  </a:cubicBezTo>
                  <a:cubicBezTo>
                    <a:pt x="204" y="54"/>
                    <a:pt x="144" y="30"/>
                    <a:pt x="90" y="6"/>
                  </a:cubicBezTo>
                  <a:lnTo>
                    <a:pt x="90" y="0"/>
                  </a:lnTo>
                  <a:lnTo>
                    <a:pt x="84" y="0"/>
                  </a:lnTo>
                  <a:lnTo>
                    <a:pt x="90" y="6"/>
                  </a:lnTo>
                  <a:cubicBezTo>
                    <a:pt x="61" y="24"/>
                    <a:pt x="31" y="36"/>
                    <a:pt x="1" y="54"/>
                  </a:cubicBezTo>
                  <a:cubicBezTo>
                    <a:pt x="43" y="96"/>
                    <a:pt x="78" y="131"/>
                    <a:pt x="108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3314258" y="2607540"/>
              <a:ext cx="10715" cy="9837"/>
            </a:xfrm>
            <a:custGeom>
              <a:avLst/>
              <a:gdLst/>
              <a:ahLst/>
              <a:cxnLst/>
              <a:rect l="l" t="t" r="r" b="b"/>
              <a:pathLst>
                <a:path w="293" h="269" extrusionOk="0">
                  <a:moveTo>
                    <a:pt x="281" y="144"/>
                  </a:moveTo>
                  <a:cubicBezTo>
                    <a:pt x="281" y="132"/>
                    <a:pt x="287" y="120"/>
                    <a:pt x="293" y="114"/>
                  </a:cubicBezTo>
                  <a:cubicBezTo>
                    <a:pt x="245" y="72"/>
                    <a:pt x="197" y="36"/>
                    <a:pt x="149" y="0"/>
                  </a:cubicBezTo>
                  <a:cubicBezTo>
                    <a:pt x="132" y="6"/>
                    <a:pt x="120" y="18"/>
                    <a:pt x="108" y="24"/>
                  </a:cubicBezTo>
                  <a:cubicBezTo>
                    <a:pt x="114" y="54"/>
                    <a:pt x="114" y="84"/>
                    <a:pt x="114" y="114"/>
                  </a:cubicBezTo>
                  <a:cubicBezTo>
                    <a:pt x="84" y="114"/>
                    <a:pt x="54" y="120"/>
                    <a:pt x="0" y="126"/>
                  </a:cubicBezTo>
                  <a:cubicBezTo>
                    <a:pt x="114" y="269"/>
                    <a:pt x="191" y="126"/>
                    <a:pt x="28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3928448" y="3059945"/>
              <a:ext cx="8082" cy="8521"/>
            </a:xfrm>
            <a:custGeom>
              <a:avLst/>
              <a:gdLst/>
              <a:ahLst/>
              <a:cxnLst/>
              <a:rect l="l" t="t" r="r" b="b"/>
              <a:pathLst>
                <a:path w="221" h="233" extrusionOk="0">
                  <a:moveTo>
                    <a:pt x="197" y="36"/>
                  </a:moveTo>
                  <a:cubicBezTo>
                    <a:pt x="167" y="42"/>
                    <a:pt x="137" y="48"/>
                    <a:pt x="113" y="42"/>
                  </a:cubicBezTo>
                  <a:cubicBezTo>
                    <a:pt x="96" y="36"/>
                    <a:pt x="84" y="0"/>
                    <a:pt x="78" y="0"/>
                  </a:cubicBezTo>
                  <a:cubicBezTo>
                    <a:pt x="48" y="0"/>
                    <a:pt x="24" y="18"/>
                    <a:pt x="0" y="36"/>
                  </a:cubicBezTo>
                  <a:cubicBezTo>
                    <a:pt x="18" y="96"/>
                    <a:pt x="36" y="150"/>
                    <a:pt x="66" y="233"/>
                  </a:cubicBezTo>
                  <a:cubicBezTo>
                    <a:pt x="125" y="167"/>
                    <a:pt x="173" y="126"/>
                    <a:pt x="221" y="78"/>
                  </a:cubicBezTo>
                  <a:cubicBezTo>
                    <a:pt x="209" y="66"/>
                    <a:pt x="203" y="5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3247774" y="2811819"/>
              <a:ext cx="6327" cy="9874"/>
            </a:xfrm>
            <a:custGeom>
              <a:avLst/>
              <a:gdLst/>
              <a:ahLst/>
              <a:cxnLst/>
              <a:rect l="l" t="t" r="r" b="b"/>
              <a:pathLst>
                <a:path w="173" h="270" extrusionOk="0">
                  <a:moveTo>
                    <a:pt x="173" y="72"/>
                  </a:moveTo>
                  <a:cubicBezTo>
                    <a:pt x="125" y="54"/>
                    <a:pt x="78" y="31"/>
                    <a:pt x="12" y="1"/>
                  </a:cubicBezTo>
                  <a:cubicBezTo>
                    <a:pt x="6" y="108"/>
                    <a:pt x="0" y="180"/>
                    <a:pt x="0" y="251"/>
                  </a:cubicBezTo>
                  <a:cubicBezTo>
                    <a:pt x="137" y="269"/>
                    <a:pt x="54" y="78"/>
                    <a:pt x="173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3313160" y="261931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3249273" y="2802018"/>
              <a:ext cx="9216" cy="9398"/>
            </a:xfrm>
            <a:custGeom>
              <a:avLst/>
              <a:gdLst/>
              <a:ahLst/>
              <a:cxnLst/>
              <a:rect l="l" t="t" r="r" b="b"/>
              <a:pathLst>
                <a:path w="252" h="257" extrusionOk="0">
                  <a:moveTo>
                    <a:pt x="186" y="132"/>
                  </a:moveTo>
                  <a:cubicBezTo>
                    <a:pt x="251" y="60"/>
                    <a:pt x="215" y="24"/>
                    <a:pt x="174" y="1"/>
                  </a:cubicBezTo>
                  <a:cubicBezTo>
                    <a:pt x="114" y="72"/>
                    <a:pt x="54" y="138"/>
                    <a:pt x="1" y="197"/>
                  </a:cubicBezTo>
                  <a:cubicBezTo>
                    <a:pt x="78" y="257"/>
                    <a:pt x="78" y="251"/>
                    <a:pt x="18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3096228" y="2965961"/>
              <a:ext cx="7460" cy="8557"/>
            </a:xfrm>
            <a:custGeom>
              <a:avLst/>
              <a:gdLst/>
              <a:ahLst/>
              <a:cxnLst/>
              <a:rect l="l" t="t" r="r" b="b"/>
              <a:pathLst>
                <a:path w="204" h="234" extrusionOk="0">
                  <a:moveTo>
                    <a:pt x="1" y="1"/>
                  </a:moveTo>
                  <a:lnTo>
                    <a:pt x="1" y="233"/>
                  </a:lnTo>
                  <a:cubicBezTo>
                    <a:pt x="54" y="186"/>
                    <a:pt x="114" y="138"/>
                    <a:pt x="203" y="61"/>
                  </a:cubicBezTo>
                  <a:cubicBezTo>
                    <a:pt x="114" y="37"/>
                    <a:pt x="54" y="1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3285258" y="2658774"/>
              <a:ext cx="7241" cy="6363"/>
            </a:xfrm>
            <a:custGeom>
              <a:avLst/>
              <a:gdLst/>
              <a:ahLst/>
              <a:cxnLst/>
              <a:rect l="l" t="t" r="r" b="b"/>
              <a:pathLst>
                <a:path w="198" h="174" extrusionOk="0">
                  <a:moveTo>
                    <a:pt x="197" y="36"/>
                  </a:moveTo>
                  <a:cubicBezTo>
                    <a:pt x="191" y="36"/>
                    <a:pt x="185" y="30"/>
                    <a:pt x="179" y="24"/>
                  </a:cubicBezTo>
                  <a:cubicBezTo>
                    <a:pt x="156" y="42"/>
                    <a:pt x="132" y="60"/>
                    <a:pt x="108" y="78"/>
                  </a:cubicBezTo>
                  <a:cubicBezTo>
                    <a:pt x="78" y="54"/>
                    <a:pt x="48" y="30"/>
                    <a:pt x="12" y="1"/>
                  </a:cubicBezTo>
                  <a:cubicBezTo>
                    <a:pt x="1" y="102"/>
                    <a:pt x="42" y="144"/>
                    <a:pt x="120" y="173"/>
                  </a:cubicBezTo>
                  <a:cubicBezTo>
                    <a:pt x="150" y="126"/>
                    <a:pt x="173" y="8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3303140" y="2625861"/>
              <a:ext cx="8082" cy="6363"/>
            </a:xfrm>
            <a:custGeom>
              <a:avLst/>
              <a:gdLst/>
              <a:ahLst/>
              <a:cxnLst/>
              <a:rect l="l" t="t" r="r" b="b"/>
              <a:pathLst>
                <a:path w="221" h="174" extrusionOk="0">
                  <a:moveTo>
                    <a:pt x="197" y="96"/>
                  </a:moveTo>
                  <a:cubicBezTo>
                    <a:pt x="191" y="72"/>
                    <a:pt x="191" y="54"/>
                    <a:pt x="185" y="30"/>
                  </a:cubicBezTo>
                  <a:cubicBezTo>
                    <a:pt x="132" y="24"/>
                    <a:pt x="72" y="12"/>
                    <a:pt x="12" y="0"/>
                  </a:cubicBezTo>
                  <a:cubicBezTo>
                    <a:pt x="6" y="12"/>
                    <a:pt x="6" y="24"/>
                    <a:pt x="0" y="36"/>
                  </a:cubicBezTo>
                  <a:cubicBezTo>
                    <a:pt x="24" y="54"/>
                    <a:pt x="54" y="72"/>
                    <a:pt x="78" y="78"/>
                  </a:cubicBezTo>
                  <a:cubicBezTo>
                    <a:pt x="138" y="84"/>
                    <a:pt x="155" y="120"/>
                    <a:pt x="155" y="173"/>
                  </a:cubicBezTo>
                  <a:cubicBezTo>
                    <a:pt x="209" y="173"/>
                    <a:pt x="221" y="143"/>
                    <a:pt x="19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3304896" y="2618657"/>
              <a:ext cx="8960" cy="9398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37" y="221"/>
                  </a:moveTo>
                  <a:cubicBezTo>
                    <a:pt x="173" y="233"/>
                    <a:pt x="209" y="245"/>
                    <a:pt x="245" y="257"/>
                  </a:cubicBezTo>
                  <a:cubicBezTo>
                    <a:pt x="203" y="179"/>
                    <a:pt x="209" y="102"/>
                    <a:pt x="227" y="18"/>
                  </a:cubicBezTo>
                  <a:cubicBezTo>
                    <a:pt x="203" y="12"/>
                    <a:pt x="173" y="6"/>
                    <a:pt x="131" y="1"/>
                  </a:cubicBezTo>
                  <a:cubicBezTo>
                    <a:pt x="149" y="78"/>
                    <a:pt x="0" y="150"/>
                    <a:pt x="137" y="227"/>
                  </a:cubicBezTo>
                  <a:lnTo>
                    <a:pt x="137" y="227"/>
                  </a:lnTo>
                  <a:cubicBezTo>
                    <a:pt x="137" y="227"/>
                    <a:pt x="143" y="227"/>
                    <a:pt x="143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3259110" y="2748590"/>
              <a:ext cx="7204" cy="4644"/>
            </a:xfrm>
            <a:custGeom>
              <a:avLst/>
              <a:gdLst/>
              <a:ahLst/>
              <a:cxnLst/>
              <a:rect l="l" t="t" r="r" b="b"/>
              <a:pathLst>
                <a:path w="197" h="127" extrusionOk="0">
                  <a:moveTo>
                    <a:pt x="197" y="66"/>
                  </a:moveTo>
                  <a:cubicBezTo>
                    <a:pt x="131" y="43"/>
                    <a:pt x="78" y="25"/>
                    <a:pt x="0" y="1"/>
                  </a:cubicBezTo>
                  <a:cubicBezTo>
                    <a:pt x="48" y="102"/>
                    <a:pt x="113" y="126"/>
                    <a:pt x="19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3095351" y="2961609"/>
              <a:ext cx="7460" cy="4169"/>
            </a:xfrm>
            <a:custGeom>
              <a:avLst/>
              <a:gdLst/>
              <a:ahLst/>
              <a:cxnLst/>
              <a:rect l="l" t="t" r="r" b="b"/>
              <a:pathLst>
                <a:path w="204" h="114" extrusionOk="0">
                  <a:moveTo>
                    <a:pt x="1" y="48"/>
                  </a:moveTo>
                  <a:cubicBezTo>
                    <a:pt x="72" y="72"/>
                    <a:pt x="126" y="90"/>
                    <a:pt x="203" y="114"/>
                  </a:cubicBezTo>
                  <a:cubicBezTo>
                    <a:pt x="162" y="19"/>
                    <a:pt x="96" y="1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3478200" y="2678851"/>
              <a:ext cx="4827" cy="6546"/>
            </a:xfrm>
            <a:custGeom>
              <a:avLst/>
              <a:gdLst/>
              <a:ahLst/>
              <a:cxnLst/>
              <a:rect l="l" t="t" r="r" b="b"/>
              <a:pathLst>
                <a:path w="132" h="179" extrusionOk="0">
                  <a:moveTo>
                    <a:pt x="60" y="173"/>
                  </a:moveTo>
                  <a:cubicBezTo>
                    <a:pt x="114" y="143"/>
                    <a:pt x="132" y="95"/>
                    <a:pt x="48" y="0"/>
                  </a:cubicBezTo>
                  <a:cubicBezTo>
                    <a:pt x="25" y="72"/>
                    <a:pt x="7" y="113"/>
                    <a:pt x="1" y="149"/>
                  </a:cubicBezTo>
                  <a:cubicBezTo>
                    <a:pt x="1" y="155"/>
                    <a:pt x="48" y="179"/>
                    <a:pt x="60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3268472" y="2725258"/>
              <a:ext cx="5485" cy="3986"/>
            </a:xfrm>
            <a:custGeom>
              <a:avLst/>
              <a:gdLst/>
              <a:ahLst/>
              <a:cxnLst/>
              <a:rect l="l" t="t" r="r" b="b"/>
              <a:pathLst>
                <a:path w="150" h="109" extrusionOk="0">
                  <a:moveTo>
                    <a:pt x="0" y="37"/>
                  </a:moveTo>
                  <a:cubicBezTo>
                    <a:pt x="0" y="37"/>
                    <a:pt x="6" y="78"/>
                    <a:pt x="12" y="108"/>
                  </a:cubicBezTo>
                  <a:lnTo>
                    <a:pt x="149" y="72"/>
                  </a:lnTo>
                  <a:cubicBezTo>
                    <a:pt x="120" y="1"/>
                    <a:pt x="60" y="19"/>
                    <a:pt x="0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3094254" y="3016573"/>
              <a:ext cx="7021" cy="4169"/>
            </a:xfrm>
            <a:custGeom>
              <a:avLst/>
              <a:gdLst/>
              <a:ahLst/>
              <a:cxnLst/>
              <a:rect l="l" t="t" r="r" b="b"/>
              <a:pathLst>
                <a:path w="192" h="114" extrusionOk="0">
                  <a:moveTo>
                    <a:pt x="192" y="24"/>
                  </a:moveTo>
                  <a:cubicBezTo>
                    <a:pt x="126" y="12"/>
                    <a:pt x="66" y="6"/>
                    <a:pt x="1" y="0"/>
                  </a:cubicBezTo>
                  <a:cubicBezTo>
                    <a:pt x="55" y="107"/>
                    <a:pt x="90" y="113"/>
                    <a:pt x="192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3282625" y="2698233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3278712" y="2692565"/>
              <a:ext cx="8777" cy="6144"/>
            </a:xfrm>
            <a:custGeom>
              <a:avLst/>
              <a:gdLst/>
              <a:ahLst/>
              <a:cxnLst/>
              <a:rect l="l" t="t" r="r" b="b"/>
              <a:pathLst>
                <a:path w="240" h="168" extrusionOk="0">
                  <a:moveTo>
                    <a:pt x="227" y="168"/>
                  </a:moveTo>
                  <a:cubicBezTo>
                    <a:pt x="233" y="156"/>
                    <a:pt x="233" y="144"/>
                    <a:pt x="239" y="132"/>
                  </a:cubicBezTo>
                  <a:cubicBezTo>
                    <a:pt x="150" y="132"/>
                    <a:pt x="132" y="1"/>
                    <a:pt x="1" y="30"/>
                  </a:cubicBezTo>
                  <a:cubicBezTo>
                    <a:pt x="42" y="84"/>
                    <a:pt x="78" y="120"/>
                    <a:pt x="108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3282625" y="2698233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7"/>
                  </a:moveTo>
                  <a:lnTo>
                    <a:pt x="1" y="1"/>
                  </a:lnTo>
                  <a:cubicBezTo>
                    <a:pt x="1" y="1"/>
                    <a:pt x="1" y="1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3280467" y="2698452"/>
              <a:ext cx="7460" cy="5266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79" y="144"/>
                  </a:moveTo>
                  <a:cubicBezTo>
                    <a:pt x="185" y="138"/>
                    <a:pt x="197" y="126"/>
                    <a:pt x="203" y="114"/>
                  </a:cubicBezTo>
                  <a:cubicBezTo>
                    <a:pt x="155" y="78"/>
                    <a:pt x="108" y="36"/>
                    <a:pt x="66" y="1"/>
                  </a:cubicBezTo>
                  <a:cubicBezTo>
                    <a:pt x="48" y="7"/>
                    <a:pt x="24" y="18"/>
                    <a:pt x="0" y="30"/>
                  </a:cubicBezTo>
                  <a:cubicBezTo>
                    <a:pt x="48" y="102"/>
                    <a:pt x="108" y="138"/>
                    <a:pt x="179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3245799" y="2824472"/>
              <a:ext cx="6144" cy="3511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0" y="48"/>
                  </a:moveTo>
                  <a:cubicBezTo>
                    <a:pt x="66" y="66"/>
                    <a:pt x="120" y="84"/>
                    <a:pt x="167" y="96"/>
                  </a:cubicBezTo>
                  <a:cubicBezTo>
                    <a:pt x="114" y="18"/>
                    <a:pt x="60" y="1"/>
                    <a:pt x="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3087086" y="2982344"/>
              <a:ext cx="6546" cy="4169"/>
            </a:xfrm>
            <a:custGeom>
              <a:avLst/>
              <a:gdLst/>
              <a:ahLst/>
              <a:cxnLst/>
              <a:rect l="l" t="t" r="r" b="b"/>
              <a:pathLst>
                <a:path w="179" h="114" extrusionOk="0">
                  <a:moveTo>
                    <a:pt x="179" y="42"/>
                  </a:moveTo>
                  <a:cubicBezTo>
                    <a:pt x="125" y="24"/>
                    <a:pt x="84" y="18"/>
                    <a:pt x="0" y="0"/>
                  </a:cubicBezTo>
                  <a:cubicBezTo>
                    <a:pt x="66" y="107"/>
                    <a:pt x="113" y="113"/>
                    <a:pt x="179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3313160" y="261931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7" y="6"/>
                  </a:lnTo>
                  <a:cubicBezTo>
                    <a:pt x="7" y="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3312283" y="2615841"/>
              <a:ext cx="7241" cy="4169"/>
            </a:xfrm>
            <a:custGeom>
              <a:avLst/>
              <a:gdLst/>
              <a:ahLst/>
              <a:cxnLst/>
              <a:rect l="l" t="t" r="r" b="b"/>
              <a:pathLst>
                <a:path w="198" h="114" extrusionOk="0">
                  <a:moveTo>
                    <a:pt x="84" y="18"/>
                  </a:moveTo>
                  <a:cubicBezTo>
                    <a:pt x="25" y="0"/>
                    <a:pt x="1" y="36"/>
                    <a:pt x="31" y="95"/>
                  </a:cubicBezTo>
                  <a:cubicBezTo>
                    <a:pt x="78" y="101"/>
                    <a:pt x="126" y="107"/>
                    <a:pt x="198" y="113"/>
                  </a:cubicBezTo>
                  <a:cubicBezTo>
                    <a:pt x="150" y="72"/>
                    <a:pt x="120" y="24"/>
                    <a:pt x="8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3717184" y="2857165"/>
              <a:ext cx="4827" cy="5047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131" y="138"/>
                  </a:moveTo>
                  <a:cubicBezTo>
                    <a:pt x="101" y="43"/>
                    <a:pt x="101" y="37"/>
                    <a:pt x="6" y="1"/>
                  </a:cubicBezTo>
                  <a:cubicBezTo>
                    <a:pt x="0" y="90"/>
                    <a:pt x="60" y="108"/>
                    <a:pt x="13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3279809" y="2687335"/>
              <a:ext cx="4827" cy="4827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8" y="114"/>
                  </a:moveTo>
                  <a:cubicBezTo>
                    <a:pt x="120" y="114"/>
                    <a:pt x="132" y="84"/>
                    <a:pt x="132" y="78"/>
                  </a:cubicBezTo>
                  <a:cubicBezTo>
                    <a:pt x="114" y="18"/>
                    <a:pt x="78" y="1"/>
                    <a:pt x="0" y="36"/>
                  </a:cubicBezTo>
                  <a:cubicBezTo>
                    <a:pt x="24" y="90"/>
                    <a:pt x="42" y="132"/>
                    <a:pt x="10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3258013" y="2754038"/>
              <a:ext cx="5485" cy="5083"/>
            </a:xfrm>
            <a:custGeom>
              <a:avLst/>
              <a:gdLst/>
              <a:ahLst/>
              <a:cxnLst/>
              <a:rect l="l" t="t" r="r" b="b"/>
              <a:pathLst>
                <a:path w="150" h="139" extrusionOk="0">
                  <a:moveTo>
                    <a:pt x="149" y="120"/>
                  </a:moveTo>
                  <a:cubicBezTo>
                    <a:pt x="125" y="43"/>
                    <a:pt x="90" y="1"/>
                    <a:pt x="0" y="31"/>
                  </a:cubicBezTo>
                  <a:cubicBezTo>
                    <a:pt x="18" y="126"/>
                    <a:pt x="66" y="138"/>
                    <a:pt x="149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3089024" y="2988853"/>
              <a:ext cx="6802" cy="5924"/>
            </a:xfrm>
            <a:custGeom>
              <a:avLst/>
              <a:gdLst/>
              <a:ahLst/>
              <a:cxnLst/>
              <a:rect l="l" t="t" r="r" b="b"/>
              <a:pathLst>
                <a:path w="186" h="162" extrusionOk="0">
                  <a:moveTo>
                    <a:pt x="120" y="156"/>
                  </a:moveTo>
                  <a:cubicBezTo>
                    <a:pt x="138" y="150"/>
                    <a:pt x="162" y="138"/>
                    <a:pt x="186" y="132"/>
                  </a:cubicBezTo>
                  <a:cubicBezTo>
                    <a:pt x="132" y="84"/>
                    <a:pt x="108" y="1"/>
                    <a:pt x="1" y="31"/>
                  </a:cubicBezTo>
                  <a:cubicBezTo>
                    <a:pt x="48" y="78"/>
                    <a:pt x="84" y="114"/>
                    <a:pt x="120" y="156"/>
                  </a:cubicBezTo>
                  <a:cubicBezTo>
                    <a:pt x="120" y="156"/>
                    <a:pt x="120" y="162"/>
                    <a:pt x="120" y="162"/>
                  </a:cubicBezTo>
                  <a:lnTo>
                    <a:pt x="126" y="162"/>
                  </a:lnTo>
                  <a:cubicBezTo>
                    <a:pt x="126" y="162"/>
                    <a:pt x="120" y="156"/>
                    <a:pt x="12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3267375" y="2741422"/>
              <a:ext cx="5047" cy="4169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90" y="113"/>
                  </a:moveTo>
                  <a:cubicBezTo>
                    <a:pt x="108" y="95"/>
                    <a:pt x="120" y="72"/>
                    <a:pt x="138" y="48"/>
                  </a:cubicBezTo>
                  <a:cubicBezTo>
                    <a:pt x="96" y="30"/>
                    <a:pt x="60" y="18"/>
                    <a:pt x="30" y="0"/>
                  </a:cubicBezTo>
                  <a:cubicBezTo>
                    <a:pt x="19" y="12"/>
                    <a:pt x="7" y="30"/>
                    <a:pt x="1" y="42"/>
                  </a:cubicBezTo>
                  <a:lnTo>
                    <a:pt x="90" y="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3760994" y="3122955"/>
              <a:ext cx="5047" cy="3291"/>
            </a:xfrm>
            <a:custGeom>
              <a:avLst/>
              <a:gdLst/>
              <a:ahLst/>
              <a:cxnLst/>
              <a:rect l="l" t="t" r="r" b="b"/>
              <a:pathLst>
                <a:path w="138" h="90" extrusionOk="0">
                  <a:moveTo>
                    <a:pt x="0" y="90"/>
                  </a:moveTo>
                  <a:cubicBezTo>
                    <a:pt x="42" y="72"/>
                    <a:pt x="78" y="60"/>
                    <a:pt x="138" y="36"/>
                  </a:cubicBezTo>
                  <a:cubicBezTo>
                    <a:pt x="66" y="0"/>
                    <a:pt x="18" y="18"/>
                    <a:pt x="0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3656551" y="3202531"/>
              <a:ext cx="5705" cy="4388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" y="48"/>
                  </a:moveTo>
                  <a:cubicBezTo>
                    <a:pt x="48" y="48"/>
                    <a:pt x="78" y="120"/>
                    <a:pt x="156" y="66"/>
                  </a:cubicBezTo>
                  <a:cubicBezTo>
                    <a:pt x="102" y="36"/>
                    <a:pt x="60" y="18"/>
                    <a:pt x="19" y="1"/>
                  </a:cubicBezTo>
                  <a:cubicBezTo>
                    <a:pt x="13" y="18"/>
                    <a:pt x="7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3255380" y="3167643"/>
              <a:ext cx="5266" cy="3547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19" y="1"/>
                  </a:moveTo>
                  <a:cubicBezTo>
                    <a:pt x="13" y="19"/>
                    <a:pt x="7" y="30"/>
                    <a:pt x="1" y="42"/>
                  </a:cubicBezTo>
                  <a:cubicBezTo>
                    <a:pt x="48" y="60"/>
                    <a:pt x="96" y="78"/>
                    <a:pt x="144" y="96"/>
                  </a:cubicBezTo>
                  <a:cubicBezTo>
                    <a:pt x="120" y="36"/>
                    <a:pt x="78" y="13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3260610" y="3171154"/>
              <a:ext cx="256" cy="439"/>
            </a:xfrm>
            <a:custGeom>
              <a:avLst/>
              <a:gdLst/>
              <a:ahLst/>
              <a:cxnLst/>
              <a:rect l="l" t="t" r="r" b="b"/>
              <a:pathLst>
                <a:path w="7" h="12" extrusionOk="0">
                  <a:moveTo>
                    <a:pt x="1" y="12"/>
                  </a:moveTo>
                  <a:lnTo>
                    <a:pt x="7" y="6"/>
                  </a:lnTo>
                  <a:cubicBezTo>
                    <a:pt x="7" y="6"/>
                    <a:pt x="1" y="6"/>
                    <a:pt x="1" y="0"/>
                  </a:cubicBezTo>
                  <a:cubicBezTo>
                    <a:pt x="1" y="6"/>
                    <a:pt x="1" y="6"/>
                    <a:pt x="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3089243" y="2976456"/>
              <a:ext cx="5485" cy="2414"/>
            </a:xfrm>
            <a:custGeom>
              <a:avLst/>
              <a:gdLst/>
              <a:ahLst/>
              <a:cxnLst/>
              <a:rect l="l" t="t" r="r" b="b"/>
              <a:pathLst>
                <a:path w="150" h="66" extrusionOk="0">
                  <a:moveTo>
                    <a:pt x="150" y="48"/>
                  </a:moveTo>
                  <a:cubicBezTo>
                    <a:pt x="84" y="30"/>
                    <a:pt x="42" y="18"/>
                    <a:pt x="1" y="0"/>
                  </a:cubicBezTo>
                  <a:cubicBezTo>
                    <a:pt x="37" y="54"/>
                    <a:pt x="84" y="66"/>
                    <a:pt x="15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3762530" y="3162194"/>
              <a:ext cx="2194" cy="4827"/>
            </a:xfrm>
            <a:custGeom>
              <a:avLst/>
              <a:gdLst/>
              <a:ahLst/>
              <a:cxnLst/>
              <a:rect l="l" t="t" r="r" b="b"/>
              <a:pathLst>
                <a:path w="60" h="132" extrusionOk="0">
                  <a:moveTo>
                    <a:pt x="60" y="132"/>
                  </a:moveTo>
                  <a:cubicBezTo>
                    <a:pt x="48" y="90"/>
                    <a:pt x="36" y="42"/>
                    <a:pt x="24" y="1"/>
                  </a:cubicBezTo>
                  <a:lnTo>
                    <a:pt x="24" y="1"/>
                  </a:lnTo>
                  <a:cubicBezTo>
                    <a:pt x="0" y="72"/>
                    <a:pt x="12" y="114"/>
                    <a:pt x="60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3350242" y="3212551"/>
              <a:ext cx="3511" cy="5047"/>
            </a:xfrm>
            <a:custGeom>
              <a:avLst/>
              <a:gdLst/>
              <a:ahLst/>
              <a:cxnLst/>
              <a:rect l="l" t="t" r="r" b="b"/>
              <a:pathLst>
                <a:path w="96" h="138" extrusionOk="0">
                  <a:moveTo>
                    <a:pt x="84" y="138"/>
                  </a:moveTo>
                  <a:cubicBezTo>
                    <a:pt x="90" y="72"/>
                    <a:pt x="90" y="37"/>
                    <a:pt x="96" y="1"/>
                  </a:cubicBezTo>
                  <a:cubicBezTo>
                    <a:pt x="54" y="25"/>
                    <a:pt x="0" y="43"/>
                    <a:pt x="84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3332798" y="2597520"/>
              <a:ext cx="2633" cy="2633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18" y="0"/>
                  </a:moveTo>
                  <a:cubicBezTo>
                    <a:pt x="12" y="24"/>
                    <a:pt x="6" y="48"/>
                    <a:pt x="0" y="72"/>
                  </a:cubicBezTo>
                  <a:cubicBezTo>
                    <a:pt x="24" y="60"/>
                    <a:pt x="48" y="42"/>
                    <a:pt x="72" y="30"/>
                  </a:cubicBezTo>
                  <a:cubicBezTo>
                    <a:pt x="54" y="18"/>
                    <a:pt x="36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3856478" y="3084813"/>
              <a:ext cx="2450" cy="3730"/>
            </a:xfrm>
            <a:custGeom>
              <a:avLst/>
              <a:gdLst/>
              <a:ahLst/>
              <a:cxnLst/>
              <a:rect l="l" t="t" r="r" b="b"/>
              <a:pathLst>
                <a:path w="67" h="102" extrusionOk="0">
                  <a:moveTo>
                    <a:pt x="66" y="18"/>
                  </a:moveTo>
                  <a:cubicBezTo>
                    <a:pt x="54" y="12"/>
                    <a:pt x="37" y="6"/>
                    <a:pt x="25" y="0"/>
                  </a:cubicBezTo>
                  <a:lnTo>
                    <a:pt x="1" y="90"/>
                  </a:lnTo>
                  <a:cubicBezTo>
                    <a:pt x="13" y="96"/>
                    <a:pt x="25" y="96"/>
                    <a:pt x="37" y="101"/>
                  </a:cubicBezTo>
                  <a:cubicBezTo>
                    <a:pt x="48" y="72"/>
                    <a:pt x="54" y="42"/>
                    <a:pt x="6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3274140" y="2728110"/>
              <a:ext cx="4388" cy="3730"/>
            </a:xfrm>
            <a:custGeom>
              <a:avLst/>
              <a:gdLst/>
              <a:ahLst/>
              <a:cxnLst/>
              <a:rect l="l" t="t" r="r" b="b"/>
              <a:pathLst>
                <a:path w="120" h="102" extrusionOk="0">
                  <a:moveTo>
                    <a:pt x="78" y="42"/>
                  </a:moveTo>
                  <a:cubicBezTo>
                    <a:pt x="66" y="18"/>
                    <a:pt x="30" y="12"/>
                    <a:pt x="0" y="0"/>
                  </a:cubicBezTo>
                  <a:cubicBezTo>
                    <a:pt x="12" y="36"/>
                    <a:pt x="24" y="72"/>
                    <a:pt x="36" y="102"/>
                  </a:cubicBezTo>
                  <a:cubicBezTo>
                    <a:pt x="84" y="102"/>
                    <a:pt x="120" y="96"/>
                    <a:pt x="7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3273921" y="2727891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0" y="0"/>
                    <a:pt x="0" y="0"/>
                  </a:cubicBezTo>
                  <a:cubicBezTo>
                    <a:pt x="0" y="0"/>
                    <a:pt x="0" y="0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3096228" y="3011527"/>
              <a:ext cx="3072" cy="2889"/>
            </a:xfrm>
            <a:custGeom>
              <a:avLst/>
              <a:gdLst/>
              <a:ahLst/>
              <a:cxnLst/>
              <a:rect l="l" t="t" r="r" b="b"/>
              <a:pathLst>
                <a:path w="84" h="79" extrusionOk="0">
                  <a:moveTo>
                    <a:pt x="84" y="37"/>
                  </a:moveTo>
                  <a:cubicBezTo>
                    <a:pt x="66" y="25"/>
                    <a:pt x="54" y="13"/>
                    <a:pt x="36" y="7"/>
                  </a:cubicBezTo>
                  <a:cubicBezTo>
                    <a:pt x="24" y="1"/>
                    <a:pt x="12" y="25"/>
                    <a:pt x="1" y="31"/>
                  </a:cubicBezTo>
                  <a:cubicBezTo>
                    <a:pt x="12" y="43"/>
                    <a:pt x="24" y="61"/>
                    <a:pt x="42" y="78"/>
                  </a:cubicBezTo>
                  <a:cubicBezTo>
                    <a:pt x="60" y="61"/>
                    <a:pt x="72" y="49"/>
                    <a:pt x="84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3115208" y="2932828"/>
              <a:ext cx="2414" cy="2670"/>
            </a:xfrm>
            <a:custGeom>
              <a:avLst/>
              <a:gdLst/>
              <a:ahLst/>
              <a:cxnLst/>
              <a:rect l="l" t="t" r="r" b="b"/>
              <a:pathLst>
                <a:path w="66" h="73" extrusionOk="0">
                  <a:moveTo>
                    <a:pt x="66" y="36"/>
                  </a:moveTo>
                  <a:cubicBezTo>
                    <a:pt x="60" y="25"/>
                    <a:pt x="42" y="19"/>
                    <a:pt x="18" y="1"/>
                  </a:cubicBezTo>
                  <a:cubicBezTo>
                    <a:pt x="12" y="25"/>
                    <a:pt x="0" y="42"/>
                    <a:pt x="0" y="54"/>
                  </a:cubicBezTo>
                  <a:cubicBezTo>
                    <a:pt x="6" y="66"/>
                    <a:pt x="30" y="72"/>
                    <a:pt x="42" y="72"/>
                  </a:cubicBezTo>
                  <a:cubicBezTo>
                    <a:pt x="54" y="72"/>
                    <a:pt x="66" y="42"/>
                    <a:pt x="66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3336492" y="2855227"/>
              <a:ext cx="10934" cy="8521"/>
            </a:xfrm>
            <a:custGeom>
              <a:avLst/>
              <a:gdLst/>
              <a:ahLst/>
              <a:cxnLst/>
              <a:rect l="l" t="t" r="r" b="b"/>
              <a:pathLst>
                <a:path w="299" h="233" extrusionOk="0">
                  <a:moveTo>
                    <a:pt x="1" y="125"/>
                  </a:moveTo>
                  <a:cubicBezTo>
                    <a:pt x="78" y="167"/>
                    <a:pt x="150" y="197"/>
                    <a:pt x="215" y="233"/>
                  </a:cubicBezTo>
                  <a:cubicBezTo>
                    <a:pt x="263" y="155"/>
                    <a:pt x="299" y="72"/>
                    <a:pt x="203" y="0"/>
                  </a:cubicBezTo>
                  <a:cubicBezTo>
                    <a:pt x="197" y="0"/>
                    <a:pt x="191" y="0"/>
                    <a:pt x="179" y="12"/>
                  </a:cubicBezTo>
                  <a:cubicBezTo>
                    <a:pt x="150" y="90"/>
                    <a:pt x="54" y="72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3408864" y="2646560"/>
              <a:ext cx="9435" cy="17480"/>
            </a:xfrm>
            <a:custGeom>
              <a:avLst/>
              <a:gdLst/>
              <a:ahLst/>
              <a:cxnLst/>
              <a:rect l="l" t="t" r="r" b="b"/>
              <a:pathLst>
                <a:path w="258" h="478" extrusionOk="0">
                  <a:moveTo>
                    <a:pt x="245" y="78"/>
                  </a:moveTo>
                  <a:cubicBezTo>
                    <a:pt x="257" y="60"/>
                    <a:pt x="239" y="30"/>
                    <a:pt x="233" y="1"/>
                  </a:cubicBezTo>
                  <a:cubicBezTo>
                    <a:pt x="156" y="1"/>
                    <a:pt x="72" y="25"/>
                    <a:pt x="78" y="102"/>
                  </a:cubicBezTo>
                  <a:cubicBezTo>
                    <a:pt x="96" y="227"/>
                    <a:pt x="1" y="335"/>
                    <a:pt x="37" y="460"/>
                  </a:cubicBezTo>
                  <a:cubicBezTo>
                    <a:pt x="66" y="466"/>
                    <a:pt x="96" y="472"/>
                    <a:pt x="132" y="478"/>
                  </a:cubicBezTo>
                  <a:cubicBezTo>
                    <a:pt x="126" y="317"/>
                    <a:pt x="168" y="191"/>
                    <a:pt x="245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3410180" y="2663345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3417384" y="2646340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3369624" y="2776309"/>
              <a:ext cx="7899" cy="14409"/>
            </a:xfrm>
            <a:custGeom>
              <a:avLst/>
              <a:gdLst/>
              <a:ahLst/>
              <a:cxnLst/>
              <a:rect l="l" t="t" r="r" b="b"/>
              <a:pathLst>
                <a:path w="216" h="394" extrusionOk="0">
                  <a:moveTo>
                    <a:pt x="144" y="0"/>
                  </a:moveTo>
                  <a:cubicBezTo>
                    <a:pt x="120" y="83"/>
                    <a:pt x="7" y="143"/>
                    <a:pt x="96" y="233"/>
                  </a:cubicBezTo>
                  <a:cubicBezTo>
                    <a:pt x="60" y="244"/>
                    <a:pt x="37" y="256"/>
                    <a:pt x="1" y="268"/>
                  </a:cubicBezTo>
                  <a:cubicBezTo>
                    <a:pt x="13" y="298"/>
                    <a:pt x="31" y="328"/>
                    <a:pt x="43" y="352"/>
                  </a:cubicBezTo>
                  <a:cubicBezTo>
                    <a:pt x="108" y="370"/>
                    <a:pt x="174" y="382"/>
                    <a:pt x="215" y="393"/>
                  </a:cubicBezTo>
                  <a:cubicBezTo>
                    <a:pt x="192" y="262"/>
                    <a:pt x="168" y="131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3391420" y="2723539"/>
              <a:ext cx="7680" cy="13092"/>
            </a:xfrm>
            <a:custGeom>
              <a:avLst/>
              <a:gdLst/>
              <a:ahLst/>
              <a:cxnLst/>
              <a:rect l="l" t="t" r="r" b="b"/>
              <a:pathLst>
                <a:path w="210" h="358" extrusionOk="0">
                  <a:moveTo>
                    <a:pt x="114" y="358"/>
                  </a:moveTo>
                  <a:cubicBezTo>
                    <a:pt x="186" y="197"/>
                    <a:pt x="210" y="78"/>
                    <a:pt x="192" y="0"/>
                  </a:cubicBezTo>
                  <a:cubicBezTo>
                    <a:pt x="150" y="30"/>
                    <a:pt x="90" y="6"/>
                    <a:pt x="84" y="96"/>
                  </a:cubicBezTo>
                  <a:cubicBezTo>
                    <a:pt x="78" y="173"/>
                    <a:pt x="31" y="245"/>
                    <a:pt x="7" y="322"/>
                  </a:cubicBezTo>
                  <a:lnTo>
                    <a:pt x="1" y="322"/>
                  </a:lnTo>
                  <a:lnTo>
                    <a:pt x="7" y="322"/>
                  </a:lnTo>
                  <a:lnTo>
                    <a:pt x="7" y="322"/>
                  </a:lnTo>
                  <a:cubicBezTo>
                    <a:pt x="43" y="334"/>
                    <a:pt x="78" y="346"/>
                    <a:pt x="114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3414313" y="2630871"/>
              <a:ext cx="8557" cy="9179"/>
            </a:xfrm>
            <a:custGeom>
              <a:avLst/>
              <a:gdLst/>
              <a:ahLst/>
              <a:cxnLst/>
              <a:rect l="l" t="t" r="r" b="b"/>
              <a:pathLst>
                <a:path w="234" h="251" extrusionOk="0">
                  <a:moveTo>
                    <a:pt x="19" y="209"/>
                  </a:moveTo>
                  <a:cubicBezTo>
                    <a:pt x="25" y="215"/>
                    <a:pt x="37" y="221"/>
                    <a:pt x="67" y="251"/>
                  </a:cubicBezTo>
                  <a:cubicBezTo>
                    <a:pt x="84" y="221"/>
                    <a:pt x="102" y="197"/>
                    <a:pt x="114" y="173"/>
                  </a:cubicBezTo>
                  <a:cubicBezTo>
                    <a:pt x="144" y="191"/>
                    <a:pt x="174" y="209"/>
                    <a:pt x="216" y="239"/>
                  </a:cubicBezTo>
                  <a:cubicBezTo>
                    <a:pt x="222" y="149"/>
                    <a:pt x="228" y="84"/>
                    <a:pt x="233" y="12"/>
                  </a:cubicBezTo>
                  <a:cubicBezTo>
                    <a:pt x="192" y="6"/>
                    <a:pt x="162" y="6"/>
                    <a:pt x="132" y="0"/>
                  </a:cubicBezTo>
                  <a:cubicBezTo>
                    <a:pt x="37" y="36"/>
                    <a:pt x="1" y="102"/>
                    <a:pt x="19" y="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3419140" y="2630871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3388604" y="2735315"/>
              <a:ext cx="7460" cy="11812"/>
            </a:xfrm>
            <a:custGeom>
              <a:avLst/>
              <a:gdLst/>
              <a:ahLst/>
              <a:cxnLst/>
              <a:rect l="l" t="t" r="r" b="b"/>
              <a:pathLst>
                <a:path w="204" h="323" extrusionOk="0">
                  <a:moveTo>
                    <a:pt x="203" y="322"/>
                  </a:moveTo>
                  <a:cubicBezTo>
                    <a:pt x="185" y="280"/>
                    <a:pt x="138" y="221"/>
                    <a:pt x="150" y="185"/>
                  </a:cubicBezTo>
                  <a:cubicBezTo>
                    <a:pt x="185" y="90"/>
                    <a:pt x="120" y="54"/>
                    <a:pt x="78" y="0"/>
                  </a:cubicBezTo>
                  <a:cubicBezTo>
                    <a:pt x="0" y="155"/>
                    <a:pt x="60" y="292"/>
                    <a:pt x="203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3408644" y="2668355"/>
              <a:ext cx="5924" cy="8338"/>
            </a:xfrm>
            <a:custGeom>
              <a:avLst/>
              <a:gdLst/>
              <a:ahLst/>
              <a:cxnLst/>
              <a:rect l="l" t="t" r="r" b="b"/>
              <a:pathLst>
                <a:path w="162" h="228" extrusionOk="0">
                  <a:moveTo>
                    <a:pt x="102" y="227"/>
                  </a:moveTo>
                  <a:cubicBezTo>
                    <a:pt x="162" y="144"/>
                    <a:pt x="138" y="72"/>
                    <a:pt x="90" y="1"/>
                  </a:cubicBezTo>
                  <a:cubicBezTo>
                    <a:pt x="55" y="19"/>
                    <a:pt x="1" y="37"/>
                    <a:pt x="1" y="49"/>
                  </a:cubicBezTo>
                  <a:cubicBezTo>
                    <a:pt x="7" y="120"/>
                    <a:pt x="7" y="204"/>
                    <a:pt x="102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3404073" y="2684300"/>
              <a:ext cx="7680" cy="8082"/>
            </a:xfrm>
            <a:custGeom>
              <a:avLst/>
              <a:gdLst/>
              <a:ahLst/>
              <a:cxnLst/>
              <a:rect l="l" t="t" r="r" b="b"/>
              <a:pathLst>
                <a:path w="210" h="221" extrusionOk="0">
                  <a:moveTo>
                    <a:pt x="209" y="125"/>
                  </a:moveTo>
                  <a:cubicBezTo>
                    <a:pt x="174" y="78"/>
                    <a:pt x="156" y="42"/>
                    <a:pt x="132" y="0"/>
                  </a:cubicBezTo>
                  <a:cubicBezTo>
                    <a:pt x="1" y="66"/>
                    <a:pt x="54" y="143"/>
                    <a:pt x="96" y="221"/>
                  </a:cubicBezTo>
                  <a:cubicBezTo>
                    <a:pt x="138" y="191"/>
                    <a:pt x="174" y="161"/>
                    <a:pt x="20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3365711" y="2789146"/>
              <a:ext cx="10715" cy="7899"/>
            </a:xfrm>
            <a:custGeom>
              <a:avLst/>
              <a:gdLst/>
              <a:ahLst/>
              <a:cxnLst/>
              <a:rect l="l" t="t" r="r" b="b"/>
              <a:pathLst>
                <a:path w="293" h="216" extrusionOk="0">
                  <a:moveTo>
                    <a:pt x="197" y="186"/>
                  </a:moveTo>
                  <a:cubicBezTo>
                    <a:pt x="221" y="198"/>
                    <a:pt x="251" y="203"/>
                    <a:pt x="275" y="215"/>
                  </a:cubicBezTo>
                  <a:cubicBezTo>
                    <a:pt x="281" y="203"/>
                    <a:pt x="287" y="198"/>
                    <a:pt x="293" y="192"/>
                  </a:cubicBezTo>
                  <a:cubicBezTo>
                    <a:pt x="245" y="132"/>
                    <a:pt x="197" y="66"/>
                    <a:pt x="150" y="1"/>
                  </a:cubicBezTo>
                  <a:cubicBezTo>
                    <a:pt x="108" y="7"/>
                    <a:pt x="66" y="7"/>
                    <a:pt x="0" y="13"/>
                  </a:cubicBezTo>
                  <a:cubicBezTo>
                    <a:pt x="84" y="84"/>
                    <a:pt x="138" y="138"/>
                    <a:pt x="197" y="186"/>
                  </a:cubicBezTo>
                  <a:lnTo>
                    <a:pt x="197" y="186"/>
                  </a:lnTo>
                  <a:lnTo>
                    <a:pt x="197" y="192"/>
                  </a:lnTo>
                  <a:cubicBezTo>
                    <a:pt x="197" y="192"/>
                    <a:pt x="203" y="192"/>
                    <a:pt x="203" y="192"/>
                  </a:cubicBezTo>
                  <a:lnTo>
                    <a:pt x="197" y="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3364395" y="2793497"/>
              <a:ext cx="9216" cy="6583"/>
            </a:xfrm>
            <a:custGeom>
              <a:avLst/>
              <a:gdLst/>
              <a:ahLst/>
              <a:cxnLst/>
              <a:rect l="l" t="t" r="r" b="b"/>
              <a:pathLst>
                <a:path w="252" h="180" extrusionOk="0">
                  <a:moveTo>
                    <a:pt x="233" y="73"/>
                  </a:moveTo>
                  <a:cubicBezTo>
                    <a:pt x="168" y="49"/>
                    <a:pt x="96" y="25"/>
                    <a:pt x="30" y="1"/>
                  </a:cubicBezTo>
                  <a:cubicBezTo>
                    <a:pt x="19" y="7"/>
                    <a:pt x="13" y="19"/>
                    <a:pt x="1" y="25"/>
                  </a:cubicBezTo>
                  <a:cubicBezTo>
                    <a:pt x="25" y="61"/>
                    <a:pt x="42" y="96"/>
                    <a:pt x="60" y="126"/>
                  </a:cubicBezTo>
                  <a:cubicBezTo>
                    <a:pt x="126" y="144"/>
                    <a:pt x="191" y="162"/>
                    <a:pt x="251" y="180"/>
                  </a:cubicBezTo>
                  <a:cubicBezTo>
                    <a:pt x="251" y="150"/>
                    <a:pt x="239" y="108"/>
                    <a:pt x="233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3370941" y="2789146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3362859" y="2798325"/>
              <a:ext cx="9435" cy="6144"/>
            </a:xfrm>
            <a:custGeom>
              <a:avLst/>
              <a:gdLst/>
              <a:ahLst/>
              <a:cxnLst/>
              <a:rect l="l" t="t" r="r" b="b"/>
              <a:pathLst>
                <a:path w="258" h="168" extrusionOk="0">
                  <a:moveTo>
                    <a:pt x="257" y="143"/>
                  </a:moveTo>
                  <a:cubicBezTo>
                    <a:pt x="204" y="96"/>
                    <a:pt x="156" y="48"/>
                    <a:pt x="102" y="0"/>
                  </a:cubicBezTo>
                  <a:cubicBezTo>
                    <a:pt x="72" y="6"/>
                    <a:pt x="49" y="12"/>
                    <a:pt x="1" y="24"/>
                  </a:cubicBezTo>
                  <a:cubicBezTo>
                    <a:pt x="84" y="96"/>
                    <a:pt x="138" y="167"/>
                    <a:pt x="257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3366370" y="279810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6"/>
                    <a:pt x="6" y="6"/>
                  </a:cubicBez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396028" y="2716116"/>
              <a:ext cx="5486" cy="6583"/>
            </a:xfrm>
            <a:custGeom>
              <a:avLst/>
              <a:gdLst/>
              <a:ahLst/>
              <a:cxnLst/>
              <a:rect l="l" t="t" r="r" b="b"/>
              <a:pathLst>
                <a:path w="150" h="180" extrusionOk="0">
                  <a:moveTo>
                    <a:pt x="90" y="161"/>
                  </a:moveTo>
                  <a:cubicBezTo>
                    <a:pt x="113" y="126"/>
                    <a:pt x="131" y="78"/>
                    <a:pt x="149" y="30"/>
                  </a:cubicBezTo>
                  <a:cubicBezTo>
                    <a:pt x="42" y="1"/>
                    <a:pt x="30" y="78"/>
                    <a:pt x="0" y="132"/>
                  </a:cubicBezTo>
                  <a:cubicBezTo>
                    <a:pt x="0" y="144"/>
                    <a:pt x="18" y="173"/>
                    <a:pt x="30" y="173"/>
                  </a:cubicBezTo>
                  <a:cubicBezTo>
                    <a:pt x="48" y="179"/>
                    <a:pt x="84" y="173"/>
                    <a:pt x="90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382277" y="2754477"/>
              <a:ext cx="5924" cy="4425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1" y="13"/>
                  </a:moveTo>
                  <a:cubicBezTo>
                    <a:pt x="12" y="43"/>
                    <a:pt x="30" y="72"/>
                    <a:pt x="42" y="102"/>
                  </a:cubicBezTo>
                  <a:cubicBezTo>
                    <a:pt x="78" y="108"/>
                    <a:pt x="114" y="114"/>
                    <a:pt x="162" y="120"/>
                  </a:cubicBezTo>
                  <a:cubicBezTo>
                    <a:pt x="120" y="37"/>
                    <a:pt x="66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3377926" y="2766253"/>
              <a:ext cx="6144" cy="6363"/>
            </a:xfrm>
            <a:custGeom>
              <a:avLst/>
              <a:gdLst/>
              <a:ahLst/>
              <a:cxnLst/>
              <a:rect l="l" t="t" r="r" b="b"/>
              <a:pathLst>
                <a:path w="168" h="174" extrusionOk="0">
                  <a:moveTo>
                    <a:pt x="0" y="72"/>
                  </a:moveTo>
                  <a:cubicBezTo>
                    <a:pt x="72" y="114"/>
                    <a:pt x="120" y="144"/>
                    <a:pt x="167" y="174"/>
                  </a:cubicBezTo>
                  <a:cubicBezTo>
                    <a:pt x="149" y="96"/>
                    <a:pt x="149" y="1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3388823" y="2746871"/>
              <a:ext cx="6583" cy="5924"/>
            </a:xfrm>
            <a:custGeom>
              <a:avLst/>
              <a:gdLst/>
              <a:ahLst/>
              <a:cxnLst/>
              <a:rect l="l" t="t" r="r" b="b"/>
              <a:pathLst>
                <a:path w="180" h="162" extrusionOk="0">
                  <a:moveTo>
                    <a:pt x="179" y="107"/>
                  </a:moveTo>
                  <a:cubicBezTo>
                    <a:pt x="120" y="72"/>
                    <a:pt x="72" y="42"/>
                    <a:pt x="0" y="0"/>
                  </a:cubicBezTo>
                  <a:cubicBezTo>
                    <a:pt x="18" y="66"/>
                    <a:pt x="36" y="113"/>
                    <a:pt x="54" y="161"/>
                  </a:cubicBezTo>
                  <a:cubicBezTo>
                    <a:pt x="54" y="54"/>
                    <a:pt x="144" y="149"/>
                    <a:pt x="179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3383374" y="2748370"/>
              <a:ext cx="7241" cy="5266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0" y="1"/>
                  </a:moveTo>
                  <a:cubicBezTo>
                    <a:pt x="42" y="144"/>
                    <a:pt x="132" y="114"/>
                    <a:pt x="197" y="120"/>
                  </a:cubicBezTo>
                  <a:lnTo>
                    <a:pt x="197" y="120"/>
                  </a:lnTo>
                  <a:lnTo>
                    <a:pt x="197" y="120"/>
                  </a:lnTo>
                  <a:lnTo>
                    <a:pt x="197" y="120"/>
                  </a:lnTo>
                  <a:cubicBezTo>
                    <a:pt x="143" y="84"/>
                    <a:pt x="84" y="5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3383594" y="2758207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cubicBezTo>
                    <a:pt x="6" y="6"/>
                    <a:pt x="6" y="6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3383374" y="2762779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0" y="0"/>
                  </a:cubicBez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3380961" y="2758427"/>
              <a:ext cx="6802" cy="4388"/>
            </a:xfrm>
            <a:custGeom>
              <a:avLst/>
              <a:gdLst/>
              <a:ahLst/>
              <a:cxnLst/>
              <a:rect l="l" t="t" r="r" b="b"/>
              <a:pathLst>
                <a:path w="186" h="120" extrusionOk="0">
                  <a:moveTo>
                    <a:pt x="78" y="0"/>
                  </a:moveTo>
                  <a:cubicBezTo>
                    <a:pt x="1" y="30"/>
                    <a:pt x="43" y="78"/>
                    <a:pt x="66" y="119"/>
                  </a:cubicBezTo>
                  <a:cubicBezTo>
                    <a:pt x="102" y="113"/>
                    <a:pt x="132" y="113"/>
                    <a:pt x="186" y="107"/>
                  </a:cubicBezTo>
                  <a:cubicBezTo>
                    <a:pt x="144" y="60"/>
                    <a:pt x="108" y="3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3379023" y="2762998"/>
              <a:ext cx="4608" cy="4388"/>
            </a:xfrm>
            <a:custGeom>
              <a:avLst/>
              <a:gdLst/>
              <a:ahLst/>
              <a:cxnLst/>
              <a:rect l="l" t="t" r="r" b="b"/>
              <a:pathLst>
                <a:path w="126" h="120" extrusionOk="0">
                  <a:moveTo>
                    <a:pt x="125" y="96"/>
                  </a:moveTo>
                  <a:cubicBezTo>
                    <a:pt x="125" y="60"/>
                    <a:pt x="119" y="30"/>
                    <a:pt x="119" y="0"/>
                  </a:cubicBezTo>
                  <a:cubicBezTo>
                    <a:pt x="84" y="0"/>
                    <a:pt x="48" y="6"/>
                    <a:pt x="0" y="6"/>
                  </a:cubicBezTo>
                  <a:cubicBezTo>
                    <a:pt x="36" y="72"/>
                    <a:pt x="54" y="120"/>
                    <a:pt x="125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3416946" y="2642208"/>
              <a:ext cx="2231" cy="4169"/>
            </a:xfrm>
            <a:custGeom>
              <a:avLst/>
              <a:gdLst/>
              <a:ahLst/>
              <a:cxnLst/>
              <a:rect l="l" t="t" r="r" b="b"/>
              <a:pathLst>
                <a:path w="61" h="114" extrusionOk="0">
                  <a:moveTo>
                    <a:pt x="1" y="0"/>
                  </a:moveTo>
                  <a:cubicBezTo>
                    <a:pt x="6" y="36"/>
                    <a:pt x="12" y="72"/>
                    <a:pt x="18" y="114"/>
                  </a:cubicBezTo>
                  <a:cubicBezTo>
                    <a:pt x="60" y="84"/>
                    <a:pt x="60" y="7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3417384" y="2646340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6" y="7"/>
                  </a:lnTo>
                  <a:cubicBezTo>
                    <a:pt x="6" y="7"/>
                    <a:pt x="6" y="1"/>
                    <a:pt x="6" y="1"/>
                  </a:cubicBezTo>
                  <a:cubicBezTo>
                    <a:pt x="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3410180" y="2663345"/>
              <a:ext cx="37" cy="256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1"/>
                  </a:moveTo>
                  <a:cubicBezTo>
                    <a:pt x="1" y="1"/>
                    <a:pt x="1" y="1"/>
                    <a:pt x="1" y="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409741" y="2663565"/>
              <a:ext cx="4827" cy="5485"/>
            </a:xfrm>
            <a:custGeom>
              <a:avLst/>
              <a:gdLst/>
              <a:ahLst/>
              <a:cxnLst/>
              <a:rect l="l" t="t" r="r" b="b"/>
              <a:pathLst>
                <a:path w="132" h="150" extrusionOk="0">
                  <a:moveTo>
                    <a:pt x="54" y="126"/>
                  </a:moveTo>
                  <a:cubicBezTo>
                    <a:pt x="96" y="150"/>
                    <a:pt x="132" y="150"/>
                    <a:pt x="108" y="90"/>
                  </a:cubicBezTo>
                  <a:cubicBezTo>
                    <a:pt x="90" y="54"/>
                    <a:pt x="48" y="30"/>
                    <a:pt x="13" y="1"/>
                  </a:cubicBezTo>
                  <a:cubicBezTo>
                    <a:pt x="1" y="54"/>
                    <a:pt x="1" y="102"/>
                    <a:pt x="54" y="126"/>
                  </a:cubicBezTo>
                  <a:cubicBezTo>
                    <a:pt x="60" y="126"/>
                    <a:pt x="60" y="132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lnTo>
                    <a:pt x="54" y="1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3401038" y="2701926"/>
              <a:ext cx="3072" cy="3767"/>
            </a:xfrm>
            <a:custGeom>
              <a:avLst/>
              <a:gdLst/>
              <a:ahLst/>
              <a:cxnLst/>
              <a:rect l="l" t="t" r="r" b="b"/>
              <a:pathLst>
                <a:path w="84" h="103" extrusionOk="0">
                  <a:moveTo>
                    <a:pt x="0" y="7"/>
                  </a:moveTo>
                  <a:cubicBezTo>
                    <a:pt x="30" y="43"/>
                    <a:pt x="54" y="73"/>
                    <a:pt x="78" y="102"/>
                  </a:cubicBezTo>
                  <a:cubicBezTo>
                    <a:pt x="84" y="31"/>
                    <a:pt x="60" y="1"/>
                    <a:pt x="0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3361140" y="2800043"/>
              <a:ext cx="5047" cy="6144"/>
            </a:xfrm>
            <a:custGeom>
              <a:avLst/>
              <a:gdLst/>
              <a:ahLst/>
              <a:cxnLst/>
              <a:rect l="l" t="t" r="r" b="b"/>
              <a:pathLst>
                <a:path w="138" h="168" extrusionOk="0">
                  <a:moveTo>
                    <a:pt x="0" y="162"/>
                  </a:moveTo>
                  <a:cubicBezTo>
                    <a:pt x="42" y="162"/>
                    <a:pt x="84" y="168"/>
                    <a:pt x="137" y="168"/>
                  </a:cubicBezTo>
                  <a:cubicBezTo>
                    <a:pt x="72" y="1"/>
                    <a:pt x="42" y="144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3241447" y="2921272"/>
              <a:ext cx="9179" cy="14884"/>
            </a:xfrm>
            <a:custGeom>
              <a:avLst/>
              <a:gdLst/>
              <a:ahLst/>
              <a:cxnLst/>
              <a:rect l="l" t="t" r="r" b="b"/>
              <a:pathLst>
                <a:path w="251" h="407" extrusionOk="0">
                  <a:moveTo>
                    <a:pt x="96" y="305"/>
                  </a:moveTo>
                  <a:cubicBezTo>
                    <a:pt x="60" y="317"/>
                    <a:pt x="30" y="323"/>
                    <a:pt x="0" y="335"/>
                  </a:cubicBezTo>
                  <a:cubicBezTo>
                    <a:pt x="54" y="358"/>
                    <a:pt x="102" y="382"/>
                    <a:pt x="161" y="406"/>
                  </a:cubicBezTo>
                  <a:cubicBezTo>
                    <a:pt x="203" y="287"/>
                    <a:pt x="149" y="162"/>
                    <a:pt x="245" y="66"/>
                  </a:cubicBezTo>
                  <a:cubicBezTo>
                    <a:pt x="251" y="54"/>
                    <a:pt x="227" y="13"/>
                    <a:pt x="221" y="1"/>
                  </a:cubicBezTo>
                  <a:cubicBezTo>
                    <a:pt x="137" y="90"/>
                    <a:pt x="84" y="156"/>
                    <a:pt x="24" y="215"/>
                  </a:cubicBezTo>
                  <a:cubicBezTo>
                    <a:pt x="42" y="239"/>
                    <a:pt x="66" y="269"/>
                    <a:pt x="96" y="3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3242508" y="2941349"/>
              <a:ext cx="8119" cy="12653"/>
            </a:xfrm>
            <a:custGeom>
              <a:avLst/>
              <a:gdLst/>
              <a:ahLst/>
              <a:cxnLst/>
              <a:rect l="l" t="t" r="r" b="b"/>
              <a:pathLst>
                <a:path w="222" h="346" extrusionOk="0">
                  <a:moveTo>
                    <a:pt x="1" y="108"/>
                  </a:moveTo>
                  <a:cubicBezTo>
                    <a:pt x="114" y="161"/>
                    <a:pt x="67" y="334"/>
                    <a:pt x="222" y="346"/>
                  </a:cubicBezTo>
                  <a:cubicBezTo>
                    <a:pt x="198" y="233"/>
                    <a:pt x="174" y="125"/>
                    <a:pt x="144" y="0"/>
                  </a:cubicBezTo>
                  <a:cubicBezTo>
                    <a:pt x="90" y="42"/>
                    <a:pt x="49" y="72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3246457" y="2979930"/>
              <a:ext cx="8960" cy="12470"/>
            </a:xfrm>
            <a:custGeom>
              <a:avLst/>
              <a:gdLst/>
              <a:ahLst/>
              <a:cxnLst/>
              <a:rect l="l" t="t" r="r" b="b"/>
              <a:pathLst>
                <a:path w="245" h="341" extrusionOk="0">
                  <a:moveTo>
                    <a:pt x="96" y="150"/>
                  </a:moveTo>
                  <a:cubicBezTo>
                    <a:pt x="78" y="179"/>
                    <a:pt x="60" y="209"/>
                    <a:pt x="42" y="233"/>
                  </a:cubicBezTo>
                  <a:cubicBezTo>
                    <a:pt x="96" y="305"/>
                    <a:pt x="149" y="340"/>
                    <a:pt x="245" y="281"/>
                  </a:cubicBezTo>
                  <a:cubicBezTo>
                    <a:pt x="143" y="233"/>
                    <a:pt x="161" y="167"/>
                    <a:pt x="221" y="78"/>
                  </a:cubicBezTo>
                  <a:cubicBezTo>
                    <a:pt x="143" y="48"/>
                    <a:pt x="96" y="30"/>
                    <a:pt x="0" y="0"/>
                  </a:cubicBezTo>
                  <a:cubicBezTo>
                    <a:pt x="48" y="78"/>
                    <a:pt x="72" y="114"/>
                    <a:pt x="96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3193029" y="3070185"/>
              <a:ext cx="5924" cy="5266"/>
            </a:xfrm>
            <a:custGeom>
              <a:avLst/>
              <a:gdLst/>
              <a:ahLst/>
              <a:cxnLst/>
              <a:rect l="l" t="t" r="r" b="b"/>
              <a:pathLst>
                <a:path w="162" h="144" extrusionOk="0">
                  <a:moveTo>
                    <a:pt x="150" y="1"/>
                  </a:moveTo>
                  <a:cubicBezTo>
                    <a:pt x="96" y="7"/>
                    <a:pt x="54" y="13"/>
                    <a:pt x="1" y="19"/>
                  </a:cubicBezTo>
                  <a:cubicBezTo>
                    <a:pt x="13" y="72"/>
                    <a:pt x="24" y="108"/>
                    <a:pt x="36" y="144"/>
                  </a:cubicBezTo>
                  <a:cubicBezTo>
                    <a:pt x="96" y="120"/>
                    <a:pt x="162" y="96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3240350" y="3029848"/>
              <a:ext cx="7021" cy="5266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191" y="108"/>
                  </a:moveTo>
                  <a:cubicBezTo>
                    <a:pt x="126" y="60"/>
                    <a:pt x="90" y="1"/>
                    <a:pt x="0" y="19"/>
                  </a:cubicBezTo>
                  <a:cubicBezTo>
                    <a:pt x="30" y="108"/>
                    <a:pt x="72" y="144"/>
                    <a:pt x="19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3247335" y="2970349"/>
              <a:ext cx="5266" cy="4827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0" y="131"/>
                  </a:moveTo>
                  <a:cubicBezTo>
                    <a:pt x="42" y="96"/>
                    <a:pt x="90" y="60"/>
                    <a:pt x="143" y="18"/>
                  </a:cubicBezTo>
                  <a:cubicBezTo>
                    <a:pt x="84" y="0"/>
                    <a:pt x="36" y="36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3234901" y="3039685"/>
              <a:ext cx="6144" cy="4169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155" y="89"/>
                  </a:moveTo>
                  <a:cubicBezTo>
                    <a:pt x="161" y="72"/>
                    <a:pt x="167" y="54"/>
                    <a:pt x="167" y="36"/>
                  </a:cubicBezTo>
                  <a:cubicBezTo>
                    <a:pt x="120" y="24"/>
                    <a:pt x="66" y="12"/>
                    <a:pt x="12" y="0"/>
                  </a:cubicBezTo>
                  <a:cubicBezTo>
                    <a:pt x="12" y="12"/>
                    <a:pt x="6" y="30"/>
                    <a:pt x="0" y="42"/>
                  </a:cubicBezTo>
                  <a:cubicBezTo>
                    <a:pt x="42" y="83"/>
                    <a:pt x="90" y="113"/>
                    <a:pt x="155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3231171" y="3045134"/>
              <a:ext cx="6802" cy="4169"/>
            </a:xfrm>
            <a:custGeom>
              <a:avLst/>
              <a:gdLst/>
              <a:ahLst/>
              <a:cxnLst/>
              <a:rect l="l" t="t" r="r" b="b"/>
              <a:pathLst>
                <a:path w="186" h="114" extrusionOk="0">
                  <a:moveTo>
                    <a:pt x="1" y="12"/>
                  </a:moveTo>
                  <a:cubicBezTo>
                    <a:pt x="67" y="48"/>
                    <a:pt x="120" y="78"/>
                    <a:pt x="186" y="113"/>
                  </a:cubicBezTo>
                  <a:cubicBezTo>
                    <a:pt x="156" y="30"/>
                    <a:pt x="96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3243385" y="2961609"/>
              <a:ext cx="6363" cy="2889"/>
            </a:xfrm>
            <a:custGeom>
              <a:avLst/>
              <a:gdLst/>
              <a:ahLst/>
              <a:cxnLst/>
              <a:rect l="l" t="t" r="r" b="b"/>
              <a:pathLst>
                <a:path w="174" h="79" extrusionOk="0">
                  <a:moveTo>
                    <a:pt x="174" y="1"/>
                  </a:moveTo>
                  <a:cubicBezTo>
                    <a:pt x="114" y="13"/>
                    <a:pt x="72" y="19"/>
                    <a:pt x="1" y="30"/>
                  </a:cubicBezTo>
                  <a:cubicBezTo>
                    <a:pt x="84" y="78"/>
                    <a:pt x="138" y="7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3249931" y="2975798"/>
              <a:ext cx="2670" cy="3511"/>
            </a:xfrm>
            <a:custGeom>
              <a:avLst/>
              <a:gdLst/>
              <a:ahLst/>
              <a:cxnLst/>
              <a:rect l="l" t="t" r="r" b="b"/>
              <a:pathLst>
                <a:path w="73" h="96" extrusionOk="0">
                  <a:moveTo>
                    <a:pt x="1" y="18"/>
                  </a:moveTo>
                  <a:cubicBezTo>
                    <a:pt x="7" y="48"/>
                    <a:pt x="19" y="72"/>
                    <a:pt x="30" y="96"/>
                  </a:cubicBezTo>
                  <a:cubicBezTo>
                    <a:pt x="48" y="90"/>
                    <a:pt x="60" y="84"/>
                    <a:pt x="72" y="78"/>
                  </a:cubicBezTo>
                  <a:cubicBezTo>
                    <a:pt x="60" y="54"/>
                    <a:pt x="48" y="24"/>
                    <a:pt x="36" y="0"/>
                  </a:cubicBezTo>
                  <a:cubicBezTo>
                    <a:pt x="25" y="6"/>
                    <a:pt x="1" y="18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240789" y="2921492"/>
              <a:ext cx="2852" cy="4608"/>
            </a:xfrm>
            <a:custGeom>
              <a:avLst/>
              <a:gdLst/>
              <a:ahLst/>
              <a:cxnLst/>
              <a:rect l="l" t="t" r="r" b="b"/>
              <a:pathLst>
                <a:path w="78" h="126" extrusionOk="0">
                  <a:moveTo>
                    <a:pt x="78" y="114"/>
                  </a:moveTo>
                  <a:cubicBezTo>
                    <a:pt x="60" y="72"/>
                    <a:pt x="48" y="36"/>
                    <a:pt x="36" y="1"/>
                  </a:cubicBezTo>
                  <a:cubicBezTo>
                    <a:pt x="24" y="1"/>
                    <a:pt x="12" y="7"/>
                    <a:pt x="0" y="13"/>
                  </a:cubicBezTo>
                  <a:cubicBezTo>
                    <a:pt x="12" y="48"/>
                    <a:pt x="18" y="84"/>
                    <a:pt x="30" y="126"/>
                  </a:cubicBezTo>
                  <a:cubicBezTo>
                    <a:pt x="48" y="120"/>
                    <a:pt x="60" y="120"/>
                    <a:pt x="7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3248395" y="2956379"/>
              <a:ext cx="3108" cy="3511"/>
            </a:xfrm>
            <a:custGeom>
              <a:avLst/>
              <a:gdLst/>
              <a:ahLst/>
              <a:cxnLst/>
              <a:rect l="l" t="t" r="r" b="b"/>
              <a:pathLst>
                <a:path w="85" h="96" extrusionOk="0">
                  <a:moveTo>
                    <a:pt x="1" y="42"/>
                  </a:moveTo>
                  <a:cubicBezTo>
                    <a:pt x="7" y="60"/>
                    <a:pt x="25" y="78"/>
                    <a:pt x="37" y="96"/>
                  </a:cubicBezTo>
                  <a:cubicBezTo>
                    <a:pt x="49" y="84"/>
                    <a:pt x="84" y="72"/>
                    <a:pt x="78" y="60"/>
                  </a:cubicBezTo>
                  <a:cubicBezTo>
                    <a:pt x="78" y="42"/>
                    <a:pt x="61" y="24"/>
                    <a:pt x="43" y="1"/>
                  </a:cubicBezTo>
                  <a:cubicBezTo>
                    <a:pt x="25" y="18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3162273" y="2936559"/>
              <a:ext cx="3986" cy="2852"/>
            </a:xfrm>
            <a:custGeom>
              <a:avLst/>
              <a:gdLst/>
              <a:ahLst/>
              <a:cxnLst/>
              <a:rect l="l" t="t" r="r" b="b"/>
              <a:pathLst>
                <a:path w="109" h="78" extrusionOk="0">
                  <a:moveTo>
                    <a:pt x="1" y="30"/>
                  </a:moveTo>
                  <a:cubicBezTo>
                    <a:pt x="31" y="48"/>
                    <a:pt x="55" y="60"/>
                    <a:pt x="84" y="78"/>
                  </a:cubicBezTo>
                  <a:cubicBezTo>
                    <a:pt x="90" y="66"/>
                    <a:pt x="102" y="54"/>
                    <a:pt x="108" y="42"/>
                  </a:cubicBezTo>
                  <a:cubicBezTo>
                    <a:pt x="78" y="24"/>
                    <a:pt x="49" y="12"/>
                    <a:pt x="19" y="0"/>
                  </a:cubicBezTo>
                  <a:cubicBezTo>
                    <a:pt x="13" y="6"/>
                    <a:pt x="7" y="18"/>
                    <a:pt x="1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3655454" y="3113374"/>
              <a:ext cx="256" cy="69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1" y="0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6"/>
                    <a:pt x="1" y="12"/>
                    <a:pt x="7" y="18"/>
                  </a:cubicBezTo>
                  <a:cubicBezTo>
                    <a:pt x="7" y="12"/>
                    <a:pt x="7" y="6"/>
                    <a:pt x="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3648506" y="3109863"/>
              <a:ext cx="6985" cy="4206"/>
            </a:xfrm>
            <a:custGeom>
              <a:avLst/>
              <a:gdLst/>
              <a:ahLst/>
              <a:cxnLst/>
              <a:rect l="l" t="t" r="r" b="b"/>
              <a:pathLst>
                <a:path w="191" h="115" extrusionOk="0">
                  <a:moveTo>
                    <a:pt x="0" y="114"/>
                  </a:moveTo>
                  <a:cubicBezTo>
                    <a:pt x="66" y="108"/>
                    <a:pt x="125" y="102"/>
                    <a:pt x="191" y="102"/>
                  </a:cubicBezTo>
                  <a:cubicBezTo>
                    <a:pt x="131" y="60"/>
                    <a:pt x="66" y="1"/>
                    <a:pt x="0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3644995" y="3122736"/>
              <a:ext cx="4827" cy="3511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1" y="96"/>
                  </a:moveTo>
                  <a:cubicBezTo>
                    <a:pt x="42" y="84"/>
                    <a:pt x="84" y="72"/>
                    <a:pt x="132" y="60"/>
                  </a:cubicBezTo>
                  <a:cubicBezTo>
                    <a:pt x="126" y="42"/>
                    <a:pt x="126" y="24"/>
                    <a:pt x="120" y="12"/>
                  </a:cubicBezTo>
                  <a:cubicBezTo>
                    <a:pt x="66" y="6"/>
                    <a:pt x="19" y="1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3646970" y="3117287"/>
              <a:ext cx="3730" cy="4388"/>
            </a:xfrm>
            <a:custGeom>
              <a:avLst/>
              <a:gdLst/>
              <a:ahLst/>
              <a:cxnLst/>
              <a:rect l="l" t="t" r="r" b="b"/>
              <a:pathLst>
                <a:path w="102" h="120" extrusionOk="0">
                  <a:moveTo>
                    <a:pt x="24" y="0"/>
                  </a:moveTo>
                  <a:cubicBezTo>
                    <a:pt x="18" y="0"/>
                    <a:pt x="0" y="30"/>
                    <a:pt x="0" y="42"/>
                  </a:cubicBezTo>
                  <a:cubicBezTo>
                    <a:pt x="6" y="120"/>
                    <a:pt x="66" y="78"/>
                    <a:pt x="102" y="96"/>
                  </a:cubicBezTo>
                  <a:cubicBezTo>
                    <a:pt x="96" y="48"/>
                    <a:pt x="9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3650663" y="3120761"/>
              <a:ext cx="475" cy="256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7" y="7"/>
                  </a:moveTo>
                  <a:lnTo>
                    <a:pt x="13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3659623" y="3087409"/>
              <a:ext cx="4608" cy="5047"/>
            </a:xfrm>
            <a:custGeom>
              <a:avLst/>
              <a:gdLst/>
              <a:ahLst/>
              <a:cxnLst/>
              <a:rect l="l" t="t" r="r" b="b"/>
              <a:pathLst>
                <a:path w="126" h="138" extrusionOk="0">
                  <a:moveTo>
                    <a:pt x="0" y="1"/>
                  </a:moveTo>
                  <a:cubicBezTo>
                    <a:pt x="54" y="54"/>
                    <a:pt x="42" y="138"/>
                    <a:pt x="125" y="102"/>
                  </a:cubicBezTo>
                  <a:cubicBezTo>
                    <a:pt x="119" y="48"/>
                    <a:pt x="96" y="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3314258" y="3095272"/>
              <a:ext cx="9398" cy="6802"/>
            </a:xfrm>
            <a:custGeom>
              <a:avLst/>
              <a:gdLst/>
              <a:ahLst/>
              <a:cxnLst/>
              <a:rect l="l" t="t" r="r" b="b"/>
              <a:pathLst>
                <a:path w="257" h="186" extrusionOk="0">
                  <a:moveTo>
                    <a:pt x="257" y="185"/>
                  </a:moveTo>
                  <a:cubicBezTo>
                    <a:pt x="185" y="126"/>
                    <a:pt x="114" y="66"/>
                    <a:pt x="36" y="0"/>
                  </a:cubicBezTo>
                  <a:cubicBezTo>
                    <a:pt x="0" y="108"/>
                    <a:pt x="60" y="161"/>
                    <a:pt x="257" y="1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3435706" y="3156087"/>
              <a:ext cx="6144" cy="3328"/>
            </a:xfrm>
            <a:custGeom>
              <a:avLst/>
              <a:gdLst/>
              <a:ahLst/>
              <a:cxnLst/>
              <a:rect l="l" t="t" r="r" b="b"/>
              <a:pathLst>
                <a:path w="168" h="91" extrusionOk="0">
                  <a:moveTo>
                    <a:pt x="155" y="42"/>
                  </a:moveTo>
                  <a:cubicBezTo>
                    <a:pt x="119" y="1"/>
                    <a:pt x="78" y="1"/>
                    <a:pt x="0" y="90"/>
                  </a:cubicBezTo>
                  <a:cubicBezTo>
                    <a:pt x="78" y="90"/>
                    <a:pt x="119" y="90"/>
                    <a:pt x="155" y="90"/>
                  </a:cubicBezTo>
                  <a:cubicBezTo>
                    <a:pt x="161" y="90"/>
                    <a:pt x="167" y="54"/>
                    <a:pt x="155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3434609" y="3151735"/>
              <a:ext cx="256" cy="37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3434828" y="3151077"/>
              <a:ext cx="6583" cy="3730"/>
            </a:xfrm>
            <a:custGeom>
              <a:avLst/>
              <a:gdLst/>
              <a:ahLst/>
              <a:cxnLst/>
              <a:rect l="l" t="t" r="r" b="b"/>
              <a:pathLst>
                <a:path w="180" h="102" extrusionOk="0">
                  <a:moveTo>
                    <a:pt x="179" y="72"/>
                  </a:moveTo>
                  <a:cubicBezTo>
                    <a:pt x="120" y="18"/>
                    <a:pt x="66" y="1"/>
                    <a:pt x="0" y="18"/>
                  </a:cubicBezTo>
                  <a:cubicBezTo>
                    <a:pt x="36" y="90"/>
                    <a:pt x="90" y="102"/>
                    <a:pt x="179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3392298" y="3124491"/>
              <a:ext cx="2231" cy="3730"/>
            </a:xfrm>
            <a:custGeom>
              <a:avLst/>
              <a:gdLst/>
              <a:ahLst/>
              <a:cxnLst/>
              <a:rect l="l" t="t" r="r" b="b"/>
              <a:pathLst>
                <a:path w="61" h="102" extrusionOk="0">
                  <a:moveTo>
                    <a:pt x="1" y="90"/>
                  </a:moveTo>
                  <a:cubicBezTo>
                    <a:pt x="1" y="90"/>
                    <a:pt x="31" y="96"/>
                    <a:pt x="43" y="102"/>
                  </a:cubicBezTo>
                  <a:cubicBezTo>
                    <a:pt x="49" y="66"/>
                    <a:pt x="54" y="36"/>
                    <a:pt x="60" y="6"/>
                  </a:cubicBezTo>
                  <a:cubicBezTo>
                    <a:pt x="43" y="6"/>
                    <a:pt x="25" y="0"/>
                    <a:pt x="7" y="0"/>
                  </a:cubicBezTo>
                  <a:cubicBezTo>
                    <a:pt x="1" y="30"/>
                    <a:pt x="1" y="60"/>
                    <a:pt x="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3548195" y="2815110"/>
              <a:ext cx="2450" cy="2852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30" y="78"/>
                  </a:moveTo>
                  <a:cubicBezTo>
                    <a:pt x="42" y="60"/>
                    <a:pt x="54" y="42"/>
                    <a:pt x="66" y="24"/>
                  </a:cubicBezTo>
                  <a:lnTo>
                    <a:pt x="30" y="0"/>
                  </a:lnTo>
                  <a:cubicBezTo>
                    <a:pt x="24" y="18"/>
                    <a:pt x="13" y="42"/>
                    <a:pt x="7" y="60"/>
                  </a:cubicBezTo>
                  <a:cubicBezTo>
                    <a:pt x="1" y="66"/>
                    <a:pt x="18" y="72"/>
                    <a:pt x="30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3432415" y="2897502"/>
              <a:ext cx="4608" cy="5485"/>
            </a:xfrm>
            <a:custGeom>
              <a:avLst/>
              <a:gdLst/>
              <a:ahLst/>
              <a:cxnLst/>
              <a:rect l="l" t="t" r="r" b="b"/>
              <a:pathLst>
                <a:path w="126" h="150" extrusionOk="0">
                  <a:moveTo>
                    <a:pt x="1" y="150"/>
                  </a:moveTo>
                  <a:cubicBezTo>
                    <a:pt x="54" y="126"/>
                    <a:pt x="84" y="108"/>
                    <a:pt x="126" y="90"/>
                  </a:cubicBezTo>
                  <a:cubicBezTo>
                    <a:pt x="48" y="19"/>
                    <a:pt x="7" y="1"/>
                    <a:pt x="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3386190" y="2953344"/>
              <a:ext cx="3547" cy="5266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43" y="0"/>
                  </a:moveTo>
                  <a:cubicBezTo>
                    <a:pt x="25" y="60"/>
                    <a:pt x="13" y="84"/>
                    <a:pt x="1" y="113"/>
                  </a:cubicBezTo>
                  <a:cubicBezTo>
                    <a:pt x="25" y="119"/>
                    <a:pt x="49" y="131"/>
                    <a:pt x="96" y="143"/>
                  </a:cubicBezTo>
                  <a:cubicBezTo>
                    <a:pt x="78" y="90"/>
                    <a:pt x="66" y="6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3523327" y="3120322"/>
              <a:ext cx="7460" cy="7680"/>
            </a:xfrm>
            <a:custGeom>
              <a:avLst/>
              <a:gdLst/>
              <a:ahLst/>
              <a:cxnLst/>
              <a:rect l="l" t="t" r="r" b="b"/>
              <a:pathLst>
                <a:path w="204" h="210" extrusionOk="0">
                  <a:moveTo>
                    <a:pt x="204" y="126"/>
                  </a:moveTo>
                  <a:cubicBezTo>
                    <a:pt x="132" y="1"/>
                    <a:pt x="72" y="67"/>
                    <a:pt x="1" y="102"/>
                  </a:cubicBezTo>
                  <a:cubicBezTo>
                    <a:pt x="61" y="210"/>
                    <a:pt x="126" y="138"/>
                    <a:pt x="20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3487818" y="3160878"/>
              <a:ext cx="3072" cy="2231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0" y="43"/>
                  </a:moveTo>
                  <a:cubicBezTo>
                    <a:pt x="24" y="49"/>
                    <a:pt x="48" y="55"/>
                    <a:pt x="72" y="60"/>
                  </a:cubicBezTo>
                  <a:cubicBezTo>
                    <a:pt x="78" y="49"/>
                    <a:pt x="84" y="37"/>
                    <a:pt x="84" y="19"/>
                  </a:cubicBezTo>
                  <a:cubicBezTo>
                    <a:pt x="60" y="13"/>
                    <a:pt x="36" y="1"/>
                    <a:pt x="12" y="1"/>
                  </a:cubicBezTo>
                  <a:cubicBezTo>
                    <a:pt x="12" y="1"/>
                    <a:pt x="6" y="25"/>
                    <a:pt x="0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3294620" y="2935900"/>
              <a:ext cx="14226" cy="16164"/>
            </a:xfrm>
            <a:custGeom>
              <a:avLst/>
              <a:gdLst/>
              <a:ahLst/>
              <a:cxnLst/>
              <a:rect l="l" t="t" r="r" b="b"/>
              <a:pathLst>
                <a:path w="389" h="442" extrusionOk="0">
                  <a:moveTo>
                    <a:pt x="43" y="197"/>
                  </a:moveTo>
                  <a:cubicBezTo>
                    <a:pt x="72" y="215"/>
                    <a:pt x="102" y="233"/>
                    <a:pt x="126" y="245"/>
                  </a:cubicBezTo>
                  <a:cubicBezTo>
                    <a:pt x="120" y="286"/>
                    <a:pt x="114" y="316"/>
                    <a:pt x="114" y="346"/>
                  </a:cubicBezTo>
                  <a:cubicBezTo>
                    <a:pt x="108" y="370"/>
                    <a:pt x="102" y="394"/>
                    <a:pt x="96" y="441"/>
                  </a:cubicBezTo>
                  <a:cubicBezTo>
                    <a:pt x="251" y="316"/>
                    <a:pt x="263" y="143"/>
                    <a:pt x="388" y="0"/>
                  </a:cubicBezTo>
                  <a:lnTo>
                    <a:pt x="1" y="0"/>
                  </a:lnTo>
                  <a:cubicBezTo>
                    <a:pt x="60" y="54"/>
                    <a:pt x="102" y="90"/>
                    <a:pt x="138" y="119"/>
                  </a:cubicBezTo>
                  <a:cubicBezTo>
                    <a:pt x="108" y="143"/>
                    <a:pt x="72" y="167"/>
                    <a:pt x="43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3330165" y="2861993"/>
              <a:ext cx="12032" cy="14628"/>
            </a:xfrm>
            <a:custGeom>
              <a:avLst/>
              <a:gdLst/>
              <a:ahLst/>
              <a:cxnLst/>
              <a:rect l="l" t="t" r="r" b="b"/>
              <a:pathLst>
                <a:path w="329" h="400" extrusionOk="0">
                  <a:moveTo>
                    <a:pt x="180" y="399"/>
                  </a:moveTo>
                  <a:cubicBezTo>
                    <a:pt x="215" y="352"/>
                    <a:pt x="245" y="304"/>
                    <a:pt x="281" y="256"/>
                  </a:cubicBezTo>
                  <a:cubicBezTo>
                    <a:pt x="293" y="244"/>
                    <a:pt x="305" y="233"/>
                    <a:pt x="317" y="221"/>
                  </a:cubicBezTo>
                  <a:cubicBezTo>
                    <a:pt x="257" y="185"/>
                    <a:pt x="203" y="149"/>
                    <a:pt x="144" y="113"/>
                  </a:cubicBezTo>
                  <a:cubicBezTo>
                    <a:pt x="150" y="107"/>
                    <a:pt x="156" y="101"/>
                    <a:pt x="162" y="89"/>
                  </a:cubicBezTo>
                  <a:cubicBezTo>
                    <a:pt x="215" y="119"/>
                    <a:pt x="269" y="143"/>
                    <a:pt x="329" y="179"/>
                  </a:cubicBezTo>
                  <a:cubicBezTo>
                    <a:pt x="293" y="42"/>
                    <a:pt x="281" y="36"/>
                    <a:pt x="90" y="0"/>
                  </a:cubicBezTo>
                  <a:cubicBezTo>
                    <a:pt x="60" y="48"/>
                    <a:pt x="30" y="95"/>
                    <a:pt x="1" y="155"/>
                  </a:cubicBezTo>
                  <a:cubicBezTo>
                    <a:pt x="108" y="209"/>
                    <a:pt x="180" y="274"/>
                    <a:pt x="180" y="3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3325594" y="2875487"/>
              <a:ext cx="9618" cy="11812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14" y="323"/>
                  </a:moveTo>
                  <a:cubicBezTo>
                    <a:pt x="191" y="317"/>
                    <a:pt x="257" y="275"/>
                    <a:pt x="257" y="197"/>
                  </a:cubicBezTo>
                  <a:cubicBezTo>
                    <a:pt x="263" y="102"/>
                    <a:pt x="155" y="72"/>
                    <a:pt x="102" y="19"/>
                  </a:cubicBezTo>
                  <a:cubicBezTo>
                    <a:pt x="84" y="1"/>
                    <a:pt x="36" y="19"/>
                    <a:pt x="6" y="19"/>
                  </a:cubicBezTo>
                  <a:cubicBezTo>
                    <a:pt x="6" y="30"/>
                    <a:pt x="0" y="42"/>
                    <a:pt x="0" y="60"/>
                  </a:cubicBezTo>
                  <a:cubicBezTo>
                    <a:pt x="42" y="90"/>
                    <a:pt x="84" y="120"/>
                    <a:pt x="132" y="150"/>
                  </a:cubicBezTo>
                  <a:cubicBezTo>
                    <a:pt x="126" y="209"/>
                    <a:pt x="120" y="269"/>
                    <a:pt x="114" y="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3310564" y="2908839"/>
              <a:ext cx="8960" cy="8777"/>
            </a:xfrm>
            <a:custGeom>
              <a:avLst/>
              <a:gdLst/>
              <a:ahLst/>
              <a:cxnLst/>
              <a:rect l="l" t="t" r="r" b="b"/>
              <a:pathLst>
                <a:path w="245" h="240" extrusionOk="0">
                  <a:moveTo>
                    <a:pt x="0" y="1"/>
                  </a:moveTo>
                  <a:cubicBezTo>
                    <a:pt x="60" y="102"/>
                    <a:pt x="101" y="168"/>
                    <a:pt x="143" y="239"/>
                  </a:cubicBezTo>
                  <a:cubicBezTo>
                    <a:pt x="245" y="120"/>
                    <a:pt x="245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3311405" y="2903170"/>
              <a:ext cx="10093" cy="6144"/>
            </a:xfrm>
            <a:custGeom>
              <a:avLst/>
              <a:gdLst/>
              <a:ahLst/>
              <a:cxnLst/>
              <a:rect l="l" t="t" r="r" b="b"/>
              <a:pathLst>
                <a:path w="276" h="168" extrusionOk="0">
                  <a:moveTo>
                    <a:pt x="275" y="144"/>
                  </a:moveTo>
                  <a:cubicBezTo>
                    <a:pt x="174" y="90"/>
                    <a:pt x="102" y="55"/>
                    <a:pt x="1" y="1"/>
                  </a:cubicBezTo>
                  <a:cubicBezTo>
                    <a:pt x="67" y="126"/>
                    <a:pt x="144" y="168"/>
                    <a:pt x="275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3308809" y="2919517"/>
              <a:ext cx="6802" cy="9435"/>
            </a:xfrm>
            <a:custGeom>
              <a:avLst/>
              <a:gdLst/>
              <a:ahLst/>
              <a:cxnLst/>
              <a:rect l="l" t="t" r="r" b="b"/>
              <a:pathLst>
                <a:path w="186" h="258" extrusionOk="0">
                  <a:moveTo>
                    <a:pt x="185" y="1"/>
                  </a:moveTo>
                  <a:cubicBezTo>
                    <a:pt x="132" y="7"/>
                    <a:pt x="102" y="1"/>
                    <a:pt x="84" y="13"/>
                  </a:cubicBezTo>
                  <a:cubicBezTo>
                    <a:pt x="18" y="79"/>
                    <a:pt x="0" y="162"/>
                    <a:pt x="30" y="257"/>
                  </a:cubicBezTo>
                  <a:cubicBezTo>
                    <a:pt x="48" y="245"/>
                    <a:pt x="84" y="228"/>
                    <a:pt x="84" y="222"/>
                  </a:cubicBezTo>
                  <a:cubicBezTo>
                    <a:pt x="48" y="132"/>
                    <a:pt x="120" y="79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3321901" y="2897941"/>
              <a:ext cx="475" cy="256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2" y="1"/>
                  </a:moveTo>
                  <a:lnTo>
                    <a:pt x="0" y="1"/>
                  </a:lnTo>
                  <a:cubicBezTo>
                    <a:pt x="6" y="1"/>
                    <a:pt x="6" y="7"/>
                    <a:pt x="6" y="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3315574" y="2894686"/>
              <a:ext cx="6363" cy="3291"/>
            </a:xfrm>
            <a:custGeom>
              <a:avLst/>
              <a:gdLst/>
              <a:ahLst/>
              <a:cxnLst/>
              <a:rect l="l" t="t" r="r" b="b"/>
              <a:pathLst>
                <a:path w="174" h="90" extrusionOk="0">
                  <a:moveTo>
                    <a:pt x="84" y="84"/>
                  </a:moveTo>
                  <a:cubicBezTo>
                    <a:pt x="113" y="90"/>
                    <a:pt x="143" y="90"/>
                    <a:pt x="173" y="90"/>
                  </a:cubicBezTo>
                  <a:cubicBezTo>
                    <a:pt x="149" y="60"/>
                    <a:pt x="125" y="24"/>
                    <a:pt x="96" y="12"/>
                  </a:cubicBezTo>
                  <a:cubicBezTo>
                    <a:pt x="72" y="0"/>
                    <a:pt x="36" y="18"/>
                    <a:pt x="6" y="30"/>
                  </a:cubicBezTo>
                  <a:cubicBezTo>
                    <a:pt x="0" y="30"/>
                    <a:pt x="6" y="72"/>
                    <a:pt x="12" y="72"/>
                  </a:cubicBezTo>
                  <a:cubicBezTo>
                    <a:pt x="36" y="84"/>
                    <a:pt x="60" y="84"/>
                    <a:pt x="84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327788" y="2869380"/>
              <a:ext cx="4827" cy="5047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0" y="96"/>
                  </a:moveTo>
                  <a:cubicBezTo>
                    <a:pt x="42" y="108"/>
                    <a:pt x="90" y="126"/>
                    <a:pt x="131" y="138"/>
                  </a:cubicBezTo>
                  <a:cubicBezTo>
                    <a:pt x="119" y="48"/>
                    <a:pt x="90" y="1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325594" y="2887701"/>
              <a:ext cx="5705" cy="5047"/>
            </a:xfrm>
            <a:custGeom>
              <a:avLst/>
              <a:gdLst/>
              <a:ahLst/>
              <a:cxnLst/>
              <a:rect l="l" t="t" r="r" b="b"/>
              <a:pathLst>
                <a:path w="156" h="138" extrusionOk="0">
                  <a:moveTo>
                    <a:pt x="108" y="1"/>
                  </a:moveTo>
                  <a:cubicBezTo>
                    <a:pt x="78" y="42"/>
                    <a:pt x="48" y="78"/>
                    <a:pt x="0" y="138"/>
                  </a:cubicBezTo>
                  <a:cubicBezTo>
                    <a:pt x="150" y="126"/>
                    <a:pt x="155" y="12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3329507" y="2887262"/>
              <a:ext cx="256" cy="47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1" y="13"/>
                  </a:moveTo>
                  <a:cubicBezTo>
                    <a:pt x="1" y="13"/>
                    <a:pt x="7" y="7"/>
                    <a:pt x="7" y="7"/>
                  </a:cubicBezTo>
                  <a:lnTo>
                    <a:pt x="7" y="7"/>
                  </a:lnTo>
                  <a:cubicBezTo>
                    <a:pt x="7" y="7"/>
                    <a:pt x="7" y="7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7"/>
                    <a:pt x="1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3317512" y="2888140"/>
              <a:ext cx="5705" cy="5924"/>
            </a:xfrm>
            <a:custGeom>
              <a:avLst/>
              <a:gdLst/>
              <a:ahLst/>
              <a:cxnLst/>
              <a:rect l="l" t="t" r="r" b="b"/>
              <a:pathLst>
                <a:path w="156" h="162" extrusionOk="0">
                  <a:moveTo>
                    <a:pt x="156" y="120"/>
                  </a:moveTo>
                  <a:cubicBezTo>
                    <a:pt x="132" y="42"/>
                    <a:pt x="96" y="0"/>
                    <a:pt x="1" y="48"/>
                  </a:cubicBezTo>
                  <a:cubicBezTo>
                    <a:pt x="43" y="120"/>
                    <a:pt x="78" y="161"/>
                    <a:pt x="156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3305956" y="2928915"/>
              <a:ext cx="6363" cy="5266"/>
            </a:xfrm>
            <a:custGeom>
              <a:avLst/>
              <a:gdLst/>
              <a:ahLst/>
              <a:cxnLst/>
              <a:rect l="l" t="t" r="r" b="b"/>
              <a:pathLst>
                <a:path w="174" h="144" extrusionOk="0">
                  <a:moveTo>
                    <a:pt x="7" y="102"/>
                  </a:moveTo>
                  <a:cubicBezTo>
                    <a:pt x="43" y="66"/>
                    <a:pt x="174" y="143"/>
                    <a:pt x="108" y="6"/>
                  </a:cubicBezTo>
                  <a:cubicBezTo>
                    <a:pt x="37" y="0"/>
                    <a:pt x="1" y="24"/>
                    <a:pt x="7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309686" y="2928915"/>
              <a:ext cx="256" cy="256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3294620" y="2953125"/>
              <a:ext cx="3767" cy="5266"/>
            </a:xfrm>
            <a:custGeom>
              <a:avLst/>
              <a:gdLst/>
              <a:ahLst/>
              <a:cxnLst/>
              <a:rect l="l" t="t" r="r" b="b"/>
              <a:pathLst>
                <a:path w="103" h="144" extrusionOk="0">
                  <a:moveTo>
                    <a:pt x="1" y="125"/>
                  </a:moveTo>
                  <a:cubicBezTo>
                    <a:pt x="19" y="131"/>
                    <a:pt x="55" y="143"/>
                    <a:pt x="60" y="137"/>
                  </a:cubicBezTo>
                  <a:cubicBezTo>
                    <a:pt x="78" y="101"/>
                    <a:pt x="90" y="66"/>
                    <a:pt x="102" y="24"/>
                  </a:cubicBezTo>
                  <a:cubicBezTo>
                    <a:pt x="84" y="18"/>
                    <a:pt x="66" y="12"/>
                    <a:pt x="49" y="0"/>
                  </a:cubicBezTo>
                  <a:cubicBezTo>
                    <a:pt x="31" y="42"/>
                    <a:pt x="13" y="84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3324497" y="2880716"/>
              <a:ext cx="4608" cy="3547"/>
            </a:xfrm>
            <a:custGeom>
              <a:avLst/>
              <a:gdLst/>
              <a:ahLst/>
              <a:cxnLst/>
              <a:rect l="l" t="t" r="r" b="b"/>
              <a:pathLst>
                <a:path w="126" h="97" extrusionOk="0">
                  <a:moveTo>
                    <a:pt x="126" y="48"/>
                  </a:moveTo>
                  <a:cubicBezTo>
                    <a:pt x="90" y="25"/>
                    <a:pt x="66" y="7"/>
                    <a:pt x="42" y="1"/>
                  </a:cubicBezTo>
                  <a:cubicBezTo>
                    <a:pt x="30" y="1"/>
                    <a:pt x="19" y="31"/>
                    <a:pt x="1" y="43"/>
                  </a:cubicBezTo>
                  <a:cubicBezTo>
                    <a:pt x="19" y="60"/>
                    <a:pt x="36" y="84"/>
                    <a:pt x="60" y="90"/>
                  </a:cubicBezTo>
                  <a:cubicBezTo>
                    <a:pt x="72" y="96"/>
                    <a:pt x="96" y="72"/>
                    <a:pt x="126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302482" y="2919517"/>
              <a:ext cx="4827" cy="3547"/>
            </a:xfrm>
            <a:custGeom>
              <a:avLst/>
              <a:gdLst/>
              <a:ahLst/>
              <a:cxnLst/>
              <a:rect l="l" t="t" r="r" b="b"/>
              <a:pathLst>
                <a:path w="132" h="97" extrusionOk="0">
                  <a:moveTo>
                    <a:pt x="132" y="73"/>
                  </a:moveTo>
                  <a:cubicBezTo>
                    <a:pt x="126" y="55"/>
                    <a:pt x="120" y="31"/>
                    <a:pt x="108" y="25"/>
                  </a:cubicBezTo>
                  <a:cubicBezTo>
                    <a:pt x="84" y="13"/>
                    <a:pt x="54" y="7"/>
                    <a:pt x="24" y="1"/>
                  </a:cubicBezTo>
                  <a:cubicBezTo>
                    <a:pt x="18" y="1"/>
                    <a:pt x="12" y="13"/>
                    <a:pt x="0" y="31"/>
                  </a:cubicBezTo>
                  <a:cubicBezTo>
                    <a:pt x="36" y="55"/>
                    <a:pt x="72" y="73"/>
                    <a:pt x="108" y="96"/>
                  </a:cubicBezTo>
                  <a:cubicBezTo>
                    <a:pt x="114" y="90"/>
                    <a:pt x="126" y="79"/>
                    <a:pt x="13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291365" y="2943287"/>
              <a:ext cx="5047" cy="4827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138" y="78"/>
                  </a:moveTo>
                  <a:cubicBezTo>
                    <a:pt x="96" y="60"/>
                    <a:pt x="60" y="37"/>
                    <a:pt x="0" y="1"/>
                  </a:cubicBezTo>
                  <a:cubicBezTo>
                    <a:pt x="12" y="108"/>
                    <a:pt x="48" y="132"/>
                    <a:pt x="138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297911" y="2929574"/>
              <a:ext cx="3730" cy="3511"/>
            </a:xfrm>
            <a:custGeom>
              <a:avLst/>
              <a:gdLst/>
              <a:ahLst/>
              <a:cxnLst/>
              <a:rect l="l" t="t" r="r" b="b"/>
              <a:pathLst>
                <a:path w="102" h="96" extrusionOk="0">
                  <a:moveTo>
                    <a:pt x="48" y="90"/>
                  </a:moveTo>
                  <a:cubicBezTo>
                    <a:pt x="60" y="96"/>
                    <a:pt x="78" y="66"/>
                    <a:pt x="102" y="48"/>
                  </a:cubicBezTo>
                  <a:cubicBezTo>
                    <a:pt x="78" y="24"/>
                    <a:pt x="60" y="0"/>
                    <a:pt x="42" y="0"/>
                  </a:cubicBezTo>
                  <a:cubicBezTo>
                    <a:pt x="30" y="6"/>
                    <a:pt x="0" y="30"/>
                    <a:pt x="0" y="48"/>
                  </a:cubicBezTo>
                  <a:cubicBezTo>
                    <a:pt x="6" y="66"/>
                    <a:pt x="30" y="84"/>
                    <a:pt x="48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3322339" y="2898380"/>
              <a:ext cx="3072" cy="3328"/>
            </a:xfrm>
            <a:custGeom>
              <a:avLst/>
              <a:gdLst/>
              <a:ahLst/>
              <a:cxnLst/>
              <a:rect l="l" t="t" r="r" b="b"/>
              <a:pathLst>
                <a:path w="84" h="91" extrusionOk="0">
                  <a:moveTo>
                    <a:pt x="84" y="78"/>
                  </a:moveTo>
                  <a:cubicBezTo>
                    <a:pt x="54" y="54"/>
                    <a:pt x="30" y="25"/>
                    <a:pt x="0" y="1"/>
                  </a:cubicBezTo>
                  <a:cubicBezTo>
                    <a:pt x="6" y="42"/>
                    <a:pt x="6" y="90"/>
                    <a:pt x="84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3322120" y="2897941"/>
              <a:ext cx="256" cy="47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6" y="1"/>
                  </a:moveTo>
                  <a:lnTo>
                    <a:pt x="0" y="7"/>
                  </a:lnTo>
                  <a:lnTo>
                    <a:pt x="6" y="13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3313599" y="2900354"/>
              <a:ext cx="3511" cy="2194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96" y="12"/>
                  </a:moveTo>
                  <a:cubicBezTo>
                    <a:pt x="66" y="6"/>
                    <a:pt x="36" y="0"/>
                    <a:pt x="12" y="0"/>
                  </a:cubicBezTo>
                  <a:cubicBezTo>
                    <a:pt x="7" y="6"/>
                    <a:pt x="7" y="18"/>
                    <a:pt x="1" y="30"/>
                  </a:cubicBezTo>
                  <a:cubicBezTo>
                    <a:pt x="30" y="36"/>
                    <a:pt x="60" y="48"/>
                    <a:pt x="84" y="60"/>
                  </a:cubicBezTo>
                  <a:cubicBezTo>
                    <a:pt x="90" y="42"/>
                    <a:pt x="90" y="24"/>
                    <a:pt x="9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3407584" y="2781320"/>
              <a:ext cx="2852" cy="4169"/>
            </a:xfrm>
            <a:custGeom>
              <a:avLst/>
              <a:gdLst/>
              <a:ahLst/>
              <a:cxnLst/>
              <a:rect l="l" t="t" r="r" b="b"/>
              <a:pathLst>
                <a:path w="78" h="114" extrusionOk="0">
                  <a:moveTo>
                    <a:pt x="0" y="113"/>
                  </a:moveTo>
                  <a:cubicBezTo>
                    <a:pt x="60" y="84"/>
                    <a:pt x="78" y="42"/>
                    <a:pt x="42" y="0"/>
                  </a:cubicBezTo>
                  <a:cubicBezTo>
                    <a:pt x="24" y="42"/>
                    <a:pt x="12" y="78"/>
                    <a:pt x="0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3382936" y="3077389"/>
              <a:ext cx="5705" cy="395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5" y="102"/>
                  </a:moveTo>
                  <a:cubicBezTo>
                    <a:pt x="108" y="66"/>
                    <a:pt x="72" y="42"/>
                    <a:pt x="0" y="0"/>
                  </a:cubicBezTo>
                  <a:cubicBezTo>
                    <a:pt x="36" y="78"/>
                    <a:pt x="90" y="108"/>
                    <a:pt x="155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13"/>
          <p:cNvGrpSpPr/>
          <p:nvPr/>
        </p:nvGrpSpPr>
        <p:grpSpPr>
          <a:xfrm>
            <a:off x="-642300" y="4147630"/>
            <a:ext cx="1648855" cy="1470151"/>
            <a:chOff x="2065525" y="4011725"/>
            <a:chExt cx="664325" cy="592325"/>
          </a:xfrm>
        </p:grpSpPr>
        <p:sp>
          <p:nvSpPr>
            <p:cNvPr id="1620" name="Google Shape;1620;p13"/>
            <p:cNvSpPr/>
            <p:nvPr/>
          </p:nvSpPr>
          <p:spPr>
            <a:xfrm>
              <a:off x="2074600" y="44760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cubicBezTo>
                    <a:pt x="1" y="7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065525" y="4011725"/>
              <a:ext cx="664025" cy="592325"/>
            </a:xfrm>
            <a:custGeom>
              <a:avLst/>
              <a:gdLst/>
              <a:ahLst/>
              <a:cxnLst/>
              <a:rect l="l" t="t" r="r" b="b"/>
              <a:pathLst>
                <a:path w="26561" h="23693" extrusionOk="0">
                  <a:moveTo>
                    <a:pt x="26447" y="11101"/>
                  </a:moveTo>
                  <a:cubicBezTo>
                    <a:pt x="26376" y="11089"/>
                    <a:pt x="26376" y="11268"/>
                    <a:pt x="26268" y="11149"/>
                  </a:cubicBezTo>
                  <a:cubicBezTo>
                    <a:pt x="26352" y="11066"/>
                    <a:pt x="26370" y="10976"/>
                    <a:pt x="26322" y="10863"/>
                  </a:cubicBezTo>
                  <a:cubicBezTo>
                    <a:pt x="26304" y="10815"/>
                    <a:pt x="26328" y="10696"/>
                    <a:pt x="26352" y="10690"/>
                  </a:cubicBezTo>
                  <a:cubicBezTo>
                    <a:pt x="26525" y="10630"/>
                    <a:pt x="26483" y="10481"/>
                    <a:pt x="26561" y="10332"/>
                  </a:cubicBezTo>
                  <a:cubicBezTo>
                    <a:pt x="26453" y="10356"/>
                    <a:pt x="26376" y="10368"/>
                    <a:pt x="26292" y="10380"/>
                  </a:cubicBezTo>
                  <a:cubicBezTo>
                    <a:pt x="26292" y="10344"/>
                    <a:pt x="26280" y="10291"/>
                    <a:pt x="26292" y="10285"/>
                  </a:cubicBezTo>
                  <a:cubicBezTo>
                    <a:pt x="26346" y="10261"/>
                    <a:pt x="26400" y="10255"/>
                    <a:pt x="26465" y="10237"/>
                  </a:cubicBezTo>
                  <a:cubicBezTo>
                    <a:pt x="26435" y="10207"/>
                    <a:pt x="26471" y="10118"/>
                    <a:pt x="26370" y="10171"/>
                  </a:cubicBezTo>
                  <a:cubicBezTo>
                    <a:pt x="26310" y="10195"/>
                    <a:pt x="26257" y="10130"/>
                    <a:pt x="26274" y="10076"/>
                  </a:cubicBezTo>
                  <a:cubicBezTo>
                    <a:pt x="26322" y="9921"/>
                    <a:pt x="26388" y="9772"/>
                    <a:pt x="26441" y="9623"/>
                  </a:cubicBezTo>
                  <a:cubicBezTo>
                    <a:pt x="26298" y="9480"/>
                    <a:pt x="26412" y="9217"/>
                    <a:pt x="26227" y="9086"/>
                  </a:cubicBezTo>
                  <a:cubicBezTo>
                    <a:pt x="26227" y="9086"/>
                    <a:pt x="26233" y="9074"/>
                    <a:pt x="26233" y="9068"/>
                  </a:cubicBezTo>
                  <a:cubicBezTo>
                    <a:pt x="26257" y="8955"/>
                    <a:pt x="26274" y="8842"/>
                    <a:pt x="26298" y="8734"/>
                  </a:cubicBezTo>
                  <a:cubicBezTo>
                    <a:pt x="26245" y="8699"/>
                    <a:pt x="26185" y="8669"/>
                    <a:pt x="26155" y="8645"/>
                  </a:cubicBezTo>
                  <a:cubicBezTo>
                    <a:pt x="26155" y="8526"/>
                    <a:pt x="26185" y="8412"/>
                    <a:pt x="26149" y="8329"/>
                  </a:cubicBezTo>
                  <a:cubicBezTo>
                    <a:pt x="26072" y="8162"/>
                    <a:pt x="26066" y="7995"/>
                    <a:pt x="26078" y="7822"/>
                  </a:cubicBezTo>
                  <a:cubicBezTo>
                    <a:pt x="26036" y="7786"/>
                    <a:pt x="25929" y="7810"/>
                    <a:pt x="25964" y="7691"/>
                  </a:cubicBezTo>
                  <a:cubicBezTo>
                    <a:pt x="26024" y="7697"/>
                    <a:pt x="26078" y="7697"/>
                    <a:pt x="26131" y="7703"/>
                  </a:cubicBezTo>
                  <a:cubicBezTo>
                    <a:pt x="26036" y="7643"/>
                    <a:pt x="25976" y="7572"/>
                    <a:pt x="25970" y="7471"/>
                  </a:cubicBezTo>
                  <a:cubicBezTo>
                    <a:pt x="25952" y="7298"/>
                    <a:pt x="25923" y="7119"/>
                    <a:pt x="25935" y="6946"/>
                  </a:cubicBezTo>
                  <a:cubicBezTo>
                    <a:pt x="25946" y="6815"/>
                    <a:pt x="25923" y="6707"/>
                    <a:pt x="25827" y="6624"/>
                  </a:cubicBezTo>
                  <a:cubicBezTo>
                    <a:pt x="25851" y="6588"/>
                    <a:pt x="25869" y="6564"/>
                    <a:pt x="25899" y="6529"/>
                  </a:cubicBezTo>
                  <a:cubicBezTo>
                    <a:pt x="25845" y="6529"/>
                    <a:pt x="25815" y="6523"/>
                    <a:pt x="25797" y="6523"/>
                  </a:cubicBezTo>
                  <a:lnTo>
                    <a:pt x="25797" y="6254"/>
                  </a:lnTo>
                  <a:cubicBezTo>
                    <a:pt x="25821" y="6242"/>
                    <a:pt x="25857" y="6224"/>
                    <a:pt x="25899" y="6207"/>
                  </a:cubicBezTo>
                  <a:cubicBezTo>
                    <a:pt x="25875" y="6165"/>
                    <a:pt x="25851" y="6135"/>
                    <a:pt x="25833" y="6105"/>
                  </a:cubicBezTo>
                  <a:cubicBezTo>
                    <a:pt x="25881" y="6093"/>
                    <a:pt x="25929" y="6081"/>
                    <a:pt x="25982" y="6063"/>
                  </a:cubicBezTo>
                  <a:cubicBezTo>
                    <a:pt x="25952" y="6016"/>
                    <a:pt x="25929" y="5986"/>
                    <a:pt x="25905" y="5950"/>
                  </a:cubicBezTo>
                  <a:cubicBezTo>
                    <a:pt x="25935" y="5920"/>
                    <a:pt x="25964" y="5897"/>
                    <a:pt x="25982" y="5879"/>
                  </a:cubicBezTo>
                  <a:cubicBezTo>
                    <a:pt x="25905" y="5706"/>
                    <a:pt x="25970" y="5539"/>
                    <a:pt x="25994" y="5384"/>
                  </a:cubicBezTo>
                  <a:cubicBezTo>
                    <a:pt x="26006" y="5306"/>
                    <a:pt x="26006" y="5247"/>
                    <a:pt x="25976" y="5181"/>
                  </a:cubicBezTo>
                  <a:cubicBezTo>
                    <a:pt x="26125" y="5080"/>
                    <a:pt x="26107" y="4931"/>
                    <a:pt x="26096" y="4788"/>
                  </a:cubicBezTo>
                  <a:cubicBezTo>
                    <a:pt x="26096" y="4758"/>
                    <a:pt x="26078" y="4710"/>
                    <a:pt x="26090" y="4704"/>
                  </a:cubicBezTo>
                  <a:cubicBezTo>
                    <a:pt x="26268" y="4579"/>
                    <a:pt x="26048" y="4579"/>
                    <a:pt x="26030" y="4519"/>
                  </a:cubicBezTo>
                  <a:cubicBezTo>
                    <a:pt x="26161" y="4507"/>
                    <a:pt x="26084" y="4358"/>
                    <a:pt x="26167" y="4317"/>
                  </a:cubicBezTo>
                  <a:cubicBezTo>
                    <a:pt x="26173" y="4317"/>
                    <a:pt x="26167" y="4293"/>
                    <a:pt x="26167" y="4281"/>
                  </a:cubicBezTo>
                  <a:cubicBezTo>
                    <a:pt x="26143" y="4239"/>
                    <a:pt x="26113" y="4197"/>
                    <a:pt x="26113" y="4191"/>
                  </a:cubicBezTo>
                  <a:cubicBezTo>
                    <a:pt x="26155" y="4060"/>
                    <a:pt x="26185" y="3971"/>
                    <a:pt x="26215" y="3893"/>
                  </a:cubicBezTo>
                  <a:cubicBezTo>
                    <a:pt x="26143" y="3834"/>
                    <a:pt x="26096" y="3792"/>
                    <a:pt x="26048" y="3744"/>
                  </a:cubicBezTo>
                  <a:cubicBezTo>
                    <a:pt x="26215" y="3643"/>
                    <a:pt x="26245" y="3577"/>
                    <a:pt x="26191" y="3416"/>
                  </a:cubicBezTo>
                  <a:cubicBezTo>
                    <a:pt x="26179" y="3428"/>
                    <a:pt x="26161" y="3446"/>
                    <a:pt x="26149" y="3458"/>
                  </a:cubicBezTo>
                  <a:cubicBezTo>
                    <a:pt x="26131" y="3345"/>
                    <a:pt x="26113" y="3249"/>
                    <a:pt x="26096" y="3166"/>
                  </a:cubicBezTo>
                  <a:cubicBezTo>
                    <a:pt x="26131" y="3124"/>
                    <a:pt x="26161" y="3094"/>
                    <a:pt x="26197" y="3059"/>
                  </a:cubicBezTo>
                  <a:lnTo>
                    <a:pt x="26191" y="3059"/>
                  </a:lnTo>
                  <a:lnTo>
                    <a:pt x="26185" y="3065"/>
                  </a:lnTo>
                  <a:lnTo>
                    <a:pt x="26185" y="3059"/>
                  </a:lnTo>
                  <a:cubicBezTo>
                    <a:pt x="26149" y="3071"/>
                    <a:pt x="26113" y="3077"/>
                    <a:pt x="26078" y="3088"/>
                  </a:cubicBezTo>
                  <a:lnTo>
                    <a:pt x="26078" y="2939"/>
                  </a:lnTo>
                  <a:cubicBezTo>
                    <a:pt x="26125" y="2999"/>
                    <a:pt x="26155" y="3029"/>
                    <a:pt x="26185" y="3059"/>
                  </a:cubicBezTo>
                  <a:cubicBezTo>
                    <a:pt x="26185" y="3059"/>
                    <a:pt x="26191" y="3059"/>
                    <a:pt x="26191" y="3059"/>
                  </a:cubicBezTo>
                  <a:cubicBezTo>
                    <a:pt x="26227" y="3023"/>
                    <a:pt x="26233" y="2987"/>
                    <a:pt x="26197" y="2939"/>
                  </a:cubicBezTo>
                  <a:cubicBezTo>
                    <a:pt x="26096" y="2802"/>
                    <a:pt x="26036" y="2629"/>
                    <a:pt x="25887" y="2552"/>
                  </a:cubicBezTo>
                  <a:cubicBezTo>
                    <a:pt x="25941" y="2480"/>
                    <a:pt x="26024" y="2421"/>
                    <a:pt x="26018" y="2379"/>
                  </a:cubicBezTo>
                  <a:cubicBezTo>
                    <a:pt x="26000" y="2296"/>
                    <a:pt x="25946" y="2206"/>
                    <a:pt x="25839" y="2182"/>
                  </a:cubicBezTo>
                  <a:cubicBezTo>
                    <a:pt x="25815" y="2176"/>
                    <a:pt x="25791" y="2170"/>
                    <a:pt x="25762" y="2164"/>
                  </a:cubicBezTo>
                  <a:lnTo>
                    <a:pt x="25762" y="1950"/>
                  </a:lnTo>
                  <a:cubicBezTo>
                    <a:pt x="25660" y="1908"/>
                    <a:pt x="25553" y="1866"/>
                    <a:pt x="25434" y="1813"/>
                  </a:cubicBezTo>
                  <a:cubicBezTo>
                    <a:pt x="25458" y="1759"/>
                    <a:pt x="25481" y="1711"/>
                    <a:pt x="25493" y="1676"/>
                  </a:cubicBezTo>
                  <a:cubicBezTo>
                    <a:pt x="25422" y="1604"/>
                    <a:pt x="25362" y="1544"/>
                    <a:pt x="25291" y="1473"/>
                  </a:cubicBezTo>
                  <a:cubicBezTo>
                    <a:pt x="25279" y="1562"/>
                    <a:pt x="25315" y="1670"/>
                    <a:pt x="25213" y="1687"/>
                  </a:cubicBezTo>
                  <a:cubicBezTo>
                    <a:pt x="25171" y="1604"/>
                    <a:pt x="25130" y="1538"/>
                    <a:pt x="25094" y="1461"/>
                  </a:cubicBezTo>
                  <a:cubicBezTo>
                    <a:pt x="25088" y="1449"/>
                    <a:pt x="25100" y="1425"/>
                    <a:pt x="25100" y="1407"/>
                  </a:cubicBezTo>
                  <a:cubicBezTo>
                    <a:pt x="25148" y="1419"/>
                    <a:pt x="25189" y="1431"/>
                    <a:pt x="25231" y="1443"/>
                  </a:cubicBezTo>
                  <a:cubicBezTo>
                    <a:pt x="25267" y="1264"/>
                    <a:pt x="25016" y="1324"/>
                    <a:pt x="25034" y="1175"/>
                  </a:cubicBezTo>
                  <a:lnTo>
                    <a:pt x="24748" y="1175"/>
                  </a:lnTo>
                  <a:cubicBezTo>
                    <a:pt x="24730" y="990"/>
                    <a:pt x="24891" y="1127"/>
                    <a:pt x="24951" y="1044"/>
                  </a:cubicBezTo>
                  <a:cubicBezTo>
                    <a:pt x="24861" y="990"/>
                    <a:pt x="24778" y="948"/>
                    <a:pt x="24706" y="900"/>
                  </a:cubicBezTo>
                  <a:cubicBezTo>
                    <a:pt x="24528" y="775"/>
                    <a:pt x="24355" y="650"/>
                    <a:pt x="24176" y="531"/>
                  </a:cubicBezTo>
                  <a:cubicBezTo>
                    <a:pt x="24092" y="477"/>
                    <a:pt x="24003" y="429"/>
                    <a:pt x="23913" y="394"/>
                  </a:cubicBezTo>
                  <a:cubicBezTo>
                    <a:pt x="23770" y="352"/>
                    <a:pt x="23615" y="340"/>
                    <a:pt x="23478" y="280"/>
                  </a:cubicBezTo>
                  <a:cubicBezTo>
                    <a:pt x="23276" y="191"/>
                    <a:pt x="23049" y="185"/>
                    <a:pt x="22840" y="125"/>
                  </a:cubicBezTo>
                  <a:cubicBezTo>
                    <a:pt x="22733" y="96"/>
                    <a:pt x="22620" y="137"/>
                    <a:pt x="22506" y="84"/>
                  </a:cubicBezTo>
                  <a:cubicBezTo>
                    <a:pt x="22405" y="36"/>
                    <a:pt x="22286" y="0"/>
                    <a:pt x="22179" y="84"/>
                  </a:cubicBezTo>
                  <a:cubicBezTo>
                    <a:pt x="22125" y="125"/>
                    <a:pt x="22053" y="0"/>
                    <a:pt x="22012" y="108"/>
                  </a:cubicBezTo>
                  <a:cubicBezTo>
                    <a:pt x="21964" y="78"/>
                    <a:pt x="21910" y="42"/>
                    <a:pt x="21863" y="12"/>
                  </a:cubicBezTo>
                  <a:cubicBezTo>
                    <a:pt x="21845" y="42"/>
                    <a:pt x="21821" y="78"/>
                    <a:pt x="21797" y="125"/>
                  </a:cubicBezTo>
                  <a:cubicBezTo>
                    <a:pt x="21755" y="90"/>
                    <a:pt x="21719" y="60"/>
                    <a:pt x="21690" y="30"/>
                  </a:cubicBezTo>
                  <a:cubicBezTo>
                    <a:pt x="21654" y="72"/>
                    <a:pt x="21624" y="102"/>
                    <a:pt x="21582" y="143"/>
                  </a:cubicBezTo>
                  <a:cubicBezTo>
                    <a:pt x="21553" y="113"/>
                    <a:pt x="21529" y="90"/>
                    <a:pt x="21511" y="72"/>
                  </a:cubicBezTo>
                  <a:cubicBezTo>
                    <a:pt x="21463" y="108"/>
                    <a:pt x="21421" y="143"/>
                    <a:pt x="21380" y="179"/>
                  </a:cubicBezTo>
                  <a:lnTo>
                    <a:pt x="21380" y="185"/>
                  </a:lnTo>
                  <a:cubicBezTo>
                    <a:pt x="21374" y="185"/>
                    <a:pt x="21374" y="185"/>
                    <a:pt x="21374" y="179"/>
                  </a:cubicBezTo>
                  <a:cubicBezTo>
                    <a:pt x="21314" y="179"/>
                    <a:pt x="21260" y="173"/>
                    <a:pt x="21207" y="167"/>
                  </a:cubicBezTo>
                  <a:cubicBezTo>
                    <a:pt x="21213" y="155"/>
                    <a:pt x="21213" y="137"/>
                    <a:pt x="21219" y="125"/>
                  </a:cubicBezTo>
                  <a:cubicBezTo>
                    <a:pt x="21266" y="143"/>
                    <a:pt x="21320" y="161"/>
                    <a:pt x="21374" y="179"/>
                  </a:cubicBezTo>
                  <a:lnTo>
                    <a:pt x="21374" y="179"/>
                  </a:lnTo>
                  <a:cubicBezTo>
                    <a:pt x="21374" y="179"/>
                    <a:pt x="21374" y="179"/>
                    <a:pt x="21380" y="179"/>
                  </a:cubicBezTo>
                  <a:cubicBezTo>
                    <a:pt x="21368" y="125"/>
                    <a:pt x="21362" y="72"/>
                    <a:pt x="21350" y="18"/>
                  </a:cubicBezTo>
                  <a:cubicBezTo>
                    <a:pt x="21272" y="24"/>
                    <a:pt x="21201" y="36"/>
                    <a:pt x="21129" y="42"/>
                  </a:cubicBezTo>
                  <a:cubicBezTo>
                    <a:pt x="21105" y="84"/>
                    <a:pt x="21153" y="179"/>
                    <a:pt x="21046" y="173"/>
                  </a:cubicBezTo>
                  <a:cubicBezTo>
                    <a:pt x="21028" y="131"/>
                    <a:pt x="21010" y="84"/>
                    <a:pt x="20986" y="36"/>
                  </a:cubicBezTo>
                  <a:cubicBezTo>
                    <a:pt x="20980" y="36"/>
                    <a:pt x="20968" y="42"/>
                    <a:pt x="20956" y="42"/>
                  </a:cubicBezTo>
                  <a:cubicBezTo>
                    <a:pt x="20944" y="119"/>
                    <a:pt x="20927" y="197"/>
                    <a:pt x="20921" y="251"/>
                  </a:cubicBezTo>
                  <a:cubicBezTo>
                    <a:pt x="20819" y="298"/>
                    <a:pt x="20736" y="340"/>
                    <a:pt x="20646" y="382"/>
                  </a:cubicBezTo>
                  <a:cubicBezTo>
                    <a:pt x="20593" y="364"/>
                    <a:pt x="20539" y="346"/>
                    <a:pt x="20479" y="322"/>
                  </a:cubicBezTo>
                  <a:lnTo>
                    <a:pt x="20479" y="113"/>
                  </a:lnTo>
                  <a:cubicBezTo>
                    <a:pt x="20402" y="173"/>
                    <a:pt x="20360" y="263"/>
                    <a:pt x="20259" y="215"/>
                  </a:cubicBezTo>
                  <a:cubicBezTo>
                    <a:pt x="20169" y="304"/>
                    <a:pt x="19985" y="263"/>
                    <a:pt x="19955" y="429"/>
                  </a:cubicBezTo>
                  <a:cubicBezTo>
                    <a:pt x="19895" y="406"/>
                    <a:pt x="19847" y="382"/>
                    <a:pt x="19800" y="358"/>
                  </a:cubicBezTo>
                  <a:cubicBezTo>
                    <a:pt x="19776" y="400"/>
                    <a:pt x="19752" y="435"/>
                    <a:pt x="19734" y="471"/>
                  </a:cubicBezTo>
                  <a:cubicBezTo>
                    <a:pt x="19734" y="471"/>
                    <a:pt x="19734" y="471"/>
                    <a:pt x="19728" y="471"/>
                  </a:cubicBezTo>
                  <a:cubicBezTo>
                    <a:pt x="19728" y="477"/>
                    <a:pt x="19728" y="477"/>
                    <a:pt x="19734" y="477"/>
                  </a:cubicBezTo>
                  <a:lnTo>
                    <a:pt x="19734" y="477"/>
                  </a:lnTo>
                  <a:lnTo>
                    <a:pt x="19734" y="471"/>
                  </a:lnTo>
                  <a:cubicBezTo>
                    <a:pt x="19710" y="555"/>
                    <a:pt x="19681" y="638"/>
                    <a:pt x="19651" y="722"/>
                  </a:cubicBezTo>
                  <a:cubicBezTo>
                    <a:pt x="19526" y="674"/>
                    <a:pt x="19526" y="453"/>
                    <a:pt x="19329" y="495"/>
                  </a:cubicBezTo>
                  <a:cubicBezTo>
                    <a:pt x="19299" y="543"/>
                    <a:pt x="19269" y="590"/>
                    <a:pt x="19245" y="638"/>
                  </a:cubicBezTo>
                  <a:cubicBezTo>
                    <a:pt x="19198" y="632"/>
                    <a:pt x="19156" y="620"/>
                    <a:pt x="19096" y="608"/>
                  </a:cubicBezTo>
                  <a:cubicBezTo>
                    <a:pt x="19102" y="674"/>
                    <a:pt x="19108" y="716"/>
                    <a:pt x="19108" y="757"/>
                  </a:cubicBezTo>
                  <a:lnTo>
                    <a:pt x="19114" y="757"/>
                  </a:lnTo>
                  <a:lnTo>
                    <a:pt x="19114" y="769"/>
                  </a:lnTo>
                  <a:cubicBezTo>
                    <a:pt x="19150" y="787"/>
                    <a:pt x="19180" y="805"/>
                    <a:pt x="19227" y="841"/>
                  </a:cubicBezTo>
                  <a:cubicBezTo>
                    <a:pt x="19186" y="859"/>
                    <a:pt x="19156" y="877"/>
                    <a:pt x="19114" y="895"/>
                  </a:cubicBezTo>
                  <a:lnTo>
                    <a:pt x="19114" y="769"/>
                  </a:lnTo>
                  <a:cubicBezTo>
                    <a:pt x="19114" y="769"/>
                    <a:pt x="19114" y="763"/>
                    <a:pt x="19108" y="763"/>
                  </a:cubicBezTo>
                  <a:lnTo>
                    <a:pt x="19108" y="757"/>
                  </a:lnTo>
                  <a:cubicBezTo>
                    <a:pt x="18983" y="751"/>
                    <a:pt x="19084" y="638"/>
                    <a:pt x="19025" y="579"/>
                  </a:cubicBezTo>
                  <a:cubicBezTo>
                    <a:pt x="18995" y="584"/>
                    <a:pt x="18947" y="579"/>
                    <a:pt x="18911" y="602"/>
                  </a:cubicBezTo>
                  <a:cubicBezTo>
                    <a:pt x="18828" y="656"/>
                    <a:pt x="18762" y="769"/>
                    <a:pt x="18673" y="781"/>
                  </a:cubicBezTo>
                  <a:cubicBezTo>
                    <a:pt x="18464" y="811"/>
                    <a:pt x="18297" y="918"/>
                    <a:pt x="18113" y="1002"/>
                  </a:cubicBezTo>
                  <a:cubicBezTo>
                    <a:pt x="18011" y="1050"/>
                    <a:pt x="17934" y="1163"/>
                    <a:pt x="17808" y="1175"/>
                  </a:cubicBezTo>
                  <a:cubicBezTo>
                    <a:pt x="17791" y="1306"/>
                    <a:pt x="17671" y="1246"/>
                    <a:pt x="17606" y="1282"/>
                  </a:cubicBezTo>
                  <a:cubicBezTo>
                    <a:pt x="17594" y="1336"/>
                    <a:pt x="17582" y="1377"/>
                    <a:pt x="17582" y="1389"/>
                  </a:cubicBezTo>
                  <a:cubicBezTo>
                    <a:pt x="17487" y="1413"/>
                    <a:pt x="17373" y="1413"/>
                    <a:pt x="17361" y="1449"/>
                  </a:cubicBezTo>
                  <a:cubicBezTo>
                    <a:pt x="17326" y="1556"/>
                    <a:pt x="17224" y="1574"/>
                    <a:pt x="17159" y="1634"/>
                  </a:cubicBezTo>
                  <a:cubicBezTo>
                    <a:pt x="17075" y="1711"/>
                    <a:pt x="17010" y="1801"/>
                    <a:pt x="16920" y="1866"/>
                  </a:cubicBezTo>
                  <a:cubicBezTo>
                    <a:pt x="16789" y="1962"/>
                    <a:pt x="16622" y="2009"/>
                    <a:pt x="16533" y="2158"/>
                  </a:cubicBezTo>
                  <a:cubicBezTo>
                    <a:pt x="16521" y="2170"/>
                    <a:pt x="16497" y="2182"/>
                    <a:pt x="16479" y="2188"/>
                  </a:cubicBezTo>
                  <a:cubicBezTo>
                    <a:pt x="16360" y="2254"/>
                    <a:pt x="16294" y="2391"/>
                    <a:pt x="16318" y="2522"/>
                  </a:cubicBezTo>
                  <a:cubicBezTo>
                    <a:pt x="16330" y="2606"/>
                    <a:pt x="16294" y="2653"/>
                    <a:pt x="16217" y="2629"/>
                  </a:cubicBezTo>
                  <a:cubicBezTo>
                    <a:pt x="16181" y="2618"/>
                    <a:pt x="16151" y="2594"/>
                    <a:pt x="16121" y="2570"/>
                  </a:cubicBezTo>
                  <a:cubicBezTo>
                    <a:pt x="16121" y="2570"/>
                    <a:pt x="16121" y="2570"/>
                    <a:pt x="16121" y="2564"/>
                  </a:cubicBezTo>
                  <a:lnTo>
                    <a:pt x="16115" y="2564"/>
                  </a:lnTo>
                  <a:lnTo>
                    <a:pt x="16121" y="2570"/>
                  </a:lnTo>
                  <a:cubicBezTo>
                    <a:pt x="16002" y="2576"/>
                    <a:pt x="15990" y="2719"/>
                    <a:pt x="15883" y="2755"/>
                  </a:cubicBezTo>
                  <a:cubicBezTo>
                    <a:pt x="15835" y="2767"/>
                    <a:pt x="15817" y="2850"/>
                    <a:pt x="15734" y="2850"/>
                  </a:cubicBezTo>
                  <a:cubicBezTo>
                    <a:pt x="15704" y="2850"/>
                    <a:pt x="15668" y="2957"/>
                    <a:pt x="15638" y="3011"/>
                  </a:cubicBezTo>
                  <a:cubicBezTo>
                    <a:pt x="15537" y="3172"/>
                    <a:pt x="15388" y="3273"/>
                    <a:pt x="15239" y="3375"/>
                  </a:cubicBezTo>
                  <a:cubicBezTo>
                    <a:pt x="15263" y="3404"/>
                    <a:pt x="15281" y="3428"/>
                    <a:pt x="15310" y="3470"/>
                  </a:cubicBezTo>
                  <a:cubicBezTo>
                    <a:pt x="15233" y="3476"/>
                    <a:pt x="15173" y="3476"/>
                    <a:pt x="15108" y="3482"/>
                  </a:cubicBezTo>
                  <a:cubicBezTo>
                    <a:pt x="15120" y="3524"/>
                    <a:pt x="15126" y="3554"/>
                    <a:pt x="15138" y="3583"/>
                  </a:cubicBezTo>
                  <a:cubicBezTo>
                    <a:pt x="15090" y="3601"/>
                    <a:pt x="15042" y="3619"/>
                    <a:pt x="14988" y="3643"/>
                  </a:cubicBezTo>
                  <a:cubicBezTo>
                    <a:pt x="15030" y="3691"/>
                    <a:pt x="15060" y="3720"/>
                    <a:pt x="15096" y="3762"/>
                  </a:cubicBezTo>
                  <a:cubicBezTo>
                    <a:pt x="15024" y="3780"/>
                    <a:pt x="14965" y="3798"/>
                    <a:pt x="14905" y="3816"/>
                  </a:cubicBezTo>
                  <a:cubicBezTo>
                    <a:pt x="14929" y="3840"/>
                    <a:pt x="14947" y="3858"/>
                    <a:pt x="14971" y="3875"/>
                  </a:cubicBezTo>
                  <a:cubicBezTo>
                    <a:pt x="14762" y="3828"/>
                    <a:pt x="14816" y="4096"/>
                    <a:pt x="14667" y="4108"/>
                  </a:cubicBezTo>
                  <a:cubicBezTo>
                    <a:pt x="14690" y="4144"/>
                    <a:pt x="14702" y="4162"/>
                    <a:pt x="14720" y="4185"/>
                  </a:cubicBezTo>
                  <a:cubicBezTo>
                    <a:pt x="14607" y="4215"/>
                    <a:pt x="14661" y="4412"/>
                    <a:pt x="14500" y="4394"/>
                  </a:cubicBezTo>
                  <a:cubicBezTo>
                    <a:pt x="14512" y="4442"/>
                    <a:pt x="14523" y="4490"/>
                    <a:pt x="14529" y="4531"/>
                  </a:cubicBezTo>
                  <a:cubicBezTo>
                    <a:pt x="14464" y="4549"/>
                    <a:pt x="14404" y="4567"/>
                    <a:pt x="14333" y="4585"/>
                  </a:cubicBezTo>
                  <a:cubicBezTo>
                    <a:pt x="14535" y="4770"/>
                    <a:pt x="14553" y="4776"/>
                    <a:pt x="14762" y="4758"/>
                  </a:cubicBezTo>
                  <a:lnTo>
                    <a:pt x="14762" y="4758"/>
                  </a:lnTo>
                  <a:cubicBezTo>
                    <a:pt x="14762" y="4758"/>
                    <a:pt x="14762" y="4758"/>
                    <a:pt x="14768" y="4758"/>
                  </a:cubicBezTo>
                  <a:cubicBezTo>
                    <a:pt x="14631" y="4656"/>
                    <a:pt x="14732" y="4549"/>
                    <a:pt x="14780" y="4460"/>
                  </a:cubicBezTo>
                  <a:cubicBezTo>
                    <a:pt x="14828" y="4364"/>
                    <a:pt x="14893" y="4287"/>
                    <a:pt x="14923" y="4174"/>
                  </a:cubicBezTo>
                  <a:cubicBezTo>
                    <a:pt x="14953" y="4084"/>
                    <a:pt x="15054" y="4007"/>
                    <a:pt x="15132" y="3947"/>
                  </a:cubicBezTo>
                  <a:cubicBezTo>
                    <a:pt x="15299" y="3816"/>
                    <a:pt x="15406" y="3631"/>
                    <a:pt x="15543" y="3476"/>
                  </a:cubicBezTo>
                  <a:cubicBezTo>
                    <a:pt x="15704" y="3303"/>
                    <a:pt x="15829" y="3100"/>
                    <a:pt x="16038" y="2957"/>
                  </a:cubicBezTo>
                  <a:cubicBezTo>
                    <a:pt x="16217" y="2838"/>
                    <a:pt x="16354" y="2635"/>
                    <a:pt x="16509" y="2474"/>
                  </a:cubicBezTo>
                  <a:cubicBezTo>
                    <a:pt x="16562" y="2421"/>
                    <a:pt x="16616" y="2379"/>
                    <a:pt x="16676" y="2331"/>
                  </a:cubicBezTo>
                  <a:cubicBezTo>
                    <a:pt x="16765" y="2266"/>
                    <a:pt x="16861" y="2212"/>
                    <a:pt x="16837" y="2099"/>
                  </a:cubicBezTo>
                  <a:cubicBezTo>
                    <a:pt x="16986" y="2051"/>
                    <a:pt x="17129" y="2009"/>
                    <a:pt x="17236" y="1860"/>
                  </a:cubicBezTo>
                  <a:cubicBezTo>
                    <a:pt x="17266" y="1926"/>
                    <a:pt x="17284" y="1974"/>
                    <a:pt x="17302" y="2003"/>
                  </a:cubicBezTo>
                  <a:cubicBezTo>
                    <a:pt x="17206" y="2027"/>
                    <a:pt x="17123" y="2051"/>
                    <a:pt x="17039" y="2081"/>
                  </a:cubicBezTo>
                  <a:cubicBezTo>
                    <a:pt x="17063" y="2141"/>
                    <a:pt x="17081" y="2176"/>
                    <a:pt x="17105" y="2230"/>
                  </a:cubicBezTo>
                  <a:cubicBezTo>
                    <a:pt x="16956" y="2212"/>
                    <a:pt x="16920" y="2421"/>
                    <a:pt x="16741" y="2349"/>
                  </a:cubicBezTo>
                  <a:cubicBezTo>
                    <a:pt x="16759" y="2409"/>
                    <a:pt x="16765" y="2439"/>
                    <a:pt x="16771" y="2468"/>
                  </a:cubicBezTo>
                  <a:cubicBezTo>
                    <a:pt x="16765" y="2474"/>
                    <a:pt x="16753" y="2486"/>
                    <a:pt x="16747" y="2492"/>
                  </a:cubicBezTo>
                  <a:cubicBezTo>
                    <a:pt x="16694" y="2516"/>
                    <a:pt x="16616" y="2522"/>
                    <a:pt x="16592" y="2564"/>
                  </a:cubicBezTo>
                  <a:cubicBezTo>
                    <a:pt x="16527" y="2665"/>
                    <a:pt x="16360" y="2689"/>
                    <a:pt x="16372" y="2850"/>
                  </a:cubicBezTo>
                  <a:cubicBezTo>
                    <a:pt x="16372" y="2862"/>
                    <a:pt x="16294" y="2880"/>
                    <a:pt x="16240" y="2904"/>
                  </a:cubicBezTo>
                  <a:cubicBezTo>
                    <a:pt x="16264" y="2939"/>
                    <a:pt x="16282" y="2969"/>
                    <a:pt x="16300" y="2999"/>
                  </a:cubicBezTo>
                  <a:cubicBezTo>
                    <a:pt x="16258" y="2999"/>
                    <a:pt x="16235" y="3023"/>
                    <a:pt x="16181" y="3077"/>
                  </a:cubicBezTo>
                  <a:cubicBezTo>
                    <a:pt x="16127" y="3124"/>
                    <a:pt x="16056" y="3154"/>
                    <a:pt x="15984" y="3178"/>
                  </a:cubicBezTo>
                  <a:cubicBezTo>
                    <a:pt x="15930" y="3202"/>
                    <a:pt x="15883" y="3214"/>
                    <a:pt x="15895" y="3285"/>
                  </a:cubicBezTo>
                  <a:cubicBezTo>
                    <a:pt x="15901" y="3297"/>
                    <a:pt x="15895" y="3321"/>
                    <a:pt x="15895" y="3321"/>
                  </a:cubicBezTo>
                  <a:cubicBezTo>
                    <a:pt x="15817" y="3339"/>
                    <a:pt x="15716" y="3321"/>
                    <a:pt x="15752" y="3452"/>
                  </a:cubicBezTo>
                  <a:cubicBezTo>
                    <a:pt x="15674" y="3476"/>
                    <a:pt x="15626" y="3542"/>
                    <a:pt x="15585" y="3607"/>
                  </a:cubicBezTo>
                  <a:cubicBezTo>
                    <a:pt x="15501" y="3750"/>
                    <a:pt x="15358" y="3852"/>
                    <a:pt x="15322" y="4025"/>
                  </a:cubicBezTo>
                  <a:cubicBezTo>
                    <a:pt x="15316" y="4036"/>
                    <a:pt x="15299" y="4066"/>
                    <a:pt x="15293" y="4060"/>
                  </a:cubicBezTo>
                  <a:cubicBezTo>
                    <a:pt x="15138" y="4019"/>
                    <a:pt x="15149" y="4209"/>
                    <a:pt x="15048" y="4239"/>
                  </a:cubicBezTo>
                  <a:cubicBezTo>
                    <a:pt x="15036" y="4245"/>
                    <a:pt x="15054" y="4317"/>
                    <a:pt x="15054" y="4358"/>
                  </a:cubicBezTo>
                  <a:cubicBezTo>
                    <a:pt x="15024" y="4364"/>
                    <a:pt x="14971" y="4370"/>
                    <a:pt x="14911" y="4376"/>
                  </a:cubicBezTo>
                  <a:cubicBezTo>
                    <a:pt x="14863" y="4501"/>
                    <a:pt x="14816" y="4627"/>
                    <a:pt x="14768" y="4758"/>
                  </a:cubicBezTo>
                  <a:cubicBezTo>
                    <a:pt x="14768" y="4758"/>
                    <a:pt x="14768" y="4758"/>
                    <a:pt x="14768" y="4758"/>
                  </a:cubicBezTo>
                  <a:lnTo>
                    <a:pt x="14762" y="4758"/>
                  </a:lnTo>
                  <a:cubicBezTo>
                    <a:pt x="14750" y="4764"/>
                    <a:pt x="14732" y="4770"/>
                    <a:pt x="14714" y="4782"/>
                  </a:cubicBezTo>
                  <a:cubicBezTo>
                    <a:pt x="14547" y="4901"/>
                    <a:pt x="14512" y="4901"/>
                    <a:pt x="14368" y="4758"/>
                  </a:cubicBezTo>
                  <a:cubicBezTo>
                    <a:pt x="14309" y="4698"/>
                    <a:pt x="14255" y="4686"/>
                    <a:pt x="14184" y="4728"/>
                  </a:cubicBezTo>
                  <a:cubicBezTo>
                    <a:pt x="14225" y="4913"/>
                    <a:pt x="14261" y="5104"/>
                    <a:pt x="14172" y="5294"/>
                  </a:cubicBezTo>
                  <a:cubicBezTo>
                    <a:pt x="14148" y="5205"/>
                    <a:pt x="14124" y="5116"/>
                    <a:pt x="14088" y="4990"/>
                  </a:cubicBezTo>
                  <a:cubicBezTo>
                    <a:pt x="14035" y="5086"/>
                    <a:pt x="13999" y="5145"/>
                    <a:pt x="13963" y="5205"/>
                  </a:cubicBezTo>
                  <a:cubicBezTo>
                    <a:pt x="13993" y="5235"/>
                    <a:pt x="14023" y="5265"/>
                    <a:pt x="14041" y="5288"/>
                  </a:cubicBezTo>
                  <a:cubicBezTo>
                    <a:pt x="13820" y="5396"/>
                    <a:pt x="14118" y="5437"/>
                    <a:pt x="14052" y="5533"/>
                  </a:cubicBezTo>
                  <a:cubicBezTo>
                    <a:pt x="14029" y="5539"/>
                    <a:pt x="13993" y="5545"/>
                    <a:pt x="13957" y="5557"/>
                  </a:cubicBezTo>
                  <a:cubicBezTo>
                    <a:pt x="14011" y="5807"/>
                    <a:pt x="14052" y="5873"/>
                    <a:pt x="13897" y="6010"/>
                  </a:cubicBezTo>
                  <a:cubicBezTo>
                    <a:pt x="13790" y="6016"/>
                    <a:pt x="13695" y="6022"/>
                    <a:pt x="13593" y="6028"/>
                  </a:cubicBezTo>
                  <a:cubicBezTo>
                    <a:pt x="13587" y="6207"/>
                    <a:pt x="13814" y="6010"/>
                    <a:pt x="13814" y="6189"/>
                  </a:cubicBezTo>
                  <a:lnTo>
                    <a:pt x="13593" y="6189"/>
                  </a:lnTo>
                  <a:lnTo>
                    <a:pt x="13587" y="6224"/>
                  </a:lnTo>
                  <a:cubicBezTo>
                    <a:pt x="13647" y="6248"/>
                    <a:pt x="13707" y="6272"/>
                    <a:pt x="13772" y="6296"/>
                  </a:cubicBezTo>
                  <a:cubicBezTo>
                    <a:pt x="13766" y="6314"/>
                    <a:pt x="13766" y="6326"/>
                    <a:pt x="13760" y="6338"/>
                  </a:cubicBezTo>
                  <a:cubicBezTo>
                    <a:pt x="13683" y="6332"/>
                    <a:pt x="13599" y="6326"/>
                    <a:pt x="13516" y="6320"/>
                  </a:cubicBezTo>
                  <a:cubicBezTo>
                    <a:pt x="13504" y="6320"/>
                    <a:pt x="13486" y="6344"/>
                    <a:pt x="13462" y="6362"/>
                  </a:cubicBezTo>
                  <a:cubicBezTo>
                    <a:pt x="13498" y="6391"/>
                    <a:pt x="13528" y="6415"/>
                    <a:pt x="13558" y="6439"/>
                  </a:cubicBezTo>
                  <a:cubicBezTo>
                    <a:pt x="13540" y="6457"/>
                    <a:pt x="13522" y="6475"/>
                    <a:pt x="13504" y="6499"/>
                  </a:cubicBezTo>
                  <a:cubicBezTo>
                    <a:pt x="13552" y="6529"/>
                    <a:pt x="13593" y="6558"/>
                    <a:pt x="13635" y="6588"/>
                  </a:cubicBezTo>
                  <a:lnTo>
                    <a:pt x="13635" y="6588"/>
                  </a:lnTo>
                  <a:cubicBezTo>
                    <a:pt x="13635" y="6588"/>
                    <a:pt x="13641" y="6582"/>
                    <a:pt x="13641" y="6582"/>
                  </a:cubicBezTo>
                  <a:cubicBezTo>
                    <a:pt x="13635" y="6529"/>
                    <a:pt x="13629" y="6475"/>
                    <a:pt x="13617" y="6397"/>
                  </a:cubicBezTo>
                  <a:cubicBezTo>
                    <a:pt x="13719" y="6481"/>
                    <a:pt x="13719" y="6481"/>
                    <a:pt x="13641" y="6582"/>
                  </a:cubicBezTo>
                  <a:cubicBezTo>
                    <a:pt x="13641" y="6582"/>
                    <a:pt x="13641" y="6588"/>
                    <a:pt x="13641" y="6588"/>
                  </a:cubicBezTo>
                  <a:cubicBezTo>
                    <a:pt x="13641" y="6588"/>
                    <a:pt x="13635" y="6588"/>
                    <a:pt x="13635" y="6588"/>
                  </a:cubicBezTo>
                  <a:cubicBezTo>
                    <a:pt x="13617" y="6654"/>
                    <a:pt x="13605" y="6713"/>
                    <a:pt x="13587" y="6779"/>
                  </a:cubicBezTo>
                  <a:cubicBezTo>
                    <a:pt x="13587" y="6779"/>
                    <a:pt x="13587" y="6779"/>
                    <a:pt x="13581" y="6779"/>
                  </a:cubicBezTo>
                  <a:cubicBezTo>
                    <a:pt x="13587" y="6779"/>
                    <a:pt x="13587" y="6785"/>
                    <a:pt x="13587" y="6785"/>
                  </a:cubicBezTo>
                  <a:lnTo>
                    <a:pt x="13587" y="6785"/>
                  </a:lnTo>
                  <a:lnTo>
                    <a:pt x="13593" y="6779"/>
                  </a:lnTo>
                  <a:cubicBezTo>
                    <a:pt x="13546" y="6904"/>
                    <a:pt x="13701" y="6916"/>
                    <a:pt x="13725" y="7005"/>
                  </a:cubicBezTo>
                  <a:cubicBezTo>
                    <a:pt x="13701" y="7041"/>
                    <a:pt x="13671" y="7077"/>
                    <a:pt x="13641" y="7125"/>
                  </a:cubicBezTo>
                  <a:cubicBezTo>
                    <a:pt x="13576" y="7017"/>
                    <a:pt x="13516" y="6922"/>
                    <a:pt x="13450" y="6815"/>
                  </a:cubicBezTo>
                  <a:cubicBezTo>
                    <a:pt x="13415" y="6856"/>
                    <a:pt x="13391" y="6886"/>
                    <a:pt x="13361" y="6916"/>
                  </a:cubicBezTo>
                  <a:cubicBezTo>
                    <a:pt x="13409" y="6958"/>
                    <a:pt x="13450" y="6988"/>
                    <a:pt x="13510" y="7029"/>
                  </a:cubicBezTo>
                  <a:cubicBezTo>
                    <a:pt x="13462" y="7077"/>
                    <a:pt x="13415" y="7119"/>
                    <a:pt x="13373" y="7160"/>
                  </a:cubicBezTo>
                  <a:cubicBezTo>
                    <a:pt x="13504" y="7256"/>
                    <a:pt x="13391" y="7357"/>
                    <a:pt x="13385" y="7459"/>
                  </a:cubicBezTo>
                  <a:cubicBezTo>
                    <a:pt x="13295" y="7453"/>
                    <a:pt x="13218" y="7333"/>
                    <a:pt x="13146" y="7453"/>
                  </a:cubicBezTo>
                  <a:cubicBezTo>
                    <a:pt x="13140" y="7471"/>
                    <a:pt x="13140" y="7488"/>
                    <a:pt x="13134" y="7524"/>
                  </a:cubicBezTo>
                  <a:cubicBezTo>
                    <a:pt x="13200" y="7506"/>
                    <a:pt x="13248" y="7500"/>
                    <a:pt x="13313" y="7482"/>
                  </a:cubicBezTo>
                  <a:lnTo>
                    <a:pt x="13313" y="7649"/>
                  </a:lnTo>
                  <a:cubicBezTo>
                    <a:pt x="13373" y="7685"/>
                    <a:pt x="13456" y="7715"/>
                    <a:pt x="13456" y="7745"/>
                  </a:cubicBezTo>
                  <a:cubicBezTo>
                    <a:pt x="13462" y="7834"/>
                    <a:pt x="13438" y="7924"/>
                    <a:pt x="13403" y="8007"/>
                  </a:cubicBezTo>
                  <a:cubicBezTo>
                    <a:pt x="13391" y="8043"/>
                    <a:pt x="13325" y="8067"/>
                    <a:pt x="13283" y="8097"/>
                  </a:cubicBezTo>
                  <a:cubicBezTo>
                    <a:pt x="13260" y="8013"/>
                    <a:pt x="13242" y="7947"/>
                    <a:pt x="13218" y="7888"/>
                  </a:cubicBezTo>
                  <a:cubicBezTo>
                    <a:pt x="13260" y="7864"/>
                    <a:pt x="13289" y="7840"/>
                    <a:pt x="13319" y="7816"/>
                  </a:cubicBezTo>
                  <a:cubicBezTo>
                    <a:pt x="13230" y="7769"/>
                    <a:pt x="13158" y="7792"/>
                    <a:pt x="13134" y="7882"/>
                  </a:cubicBezTo>
                  <a:cubicBezTo>
                    <a:pt x="13099" y="7983"/>
                    <a:pt x="13081" y="8091"/>
                    <a:pt x="13057" y="8192"/>
                  </a:cubicBezTo>
                  <a:cubicBezTo>
                    <a:pt x="13045" y="8252"/>
                    <a:pt x="13027" y="8305"/>
                    <a:pt x="13009" y="8365"/>
                  </a:cubicBezTo>
                  <a:cubicBezTo>
                    <a:pt x="13003" y="8371"/>
                    <a:pt x="12973" y="8371"/>
                    <a:pt x="12955" y="8377"/>
                  </a:cubicBezTo>
                  <a:cubicBezTo>
                    <a:pt x="12944" y="8341"/>
                    <a:pt x="12938" y="8305"/>
                    <a:pt x="12920" y="8252"/>
                  </a:cubicBezTo>
                  <a:cubicBezTo>
                    <a:pt x="12824" y="8329"/>
                    <a:pt x="12741" y="8401"/>
                    <a:pt x="12628" y="8490"/>
                  </a:cubicBezTo>
                  <a:cubicBezTo>
                    <a:pt x="12729" y="8508"/>
                    <a:pt x="12795" y="8514"/>
                    <a:pt x="12860" y="8520"/>
                  </a:cubicBezTo>
                  <a:cubicBezTo>
                    <a:pt x="12860" y="8538"/>
                    <a:pt x="12860" y="8550"/>
                    <a:pt x="12866" y="8562"/>
                  </a:cubicBezTo>
                  <a:cubicBezTo>
                    <a:pt x="12777" y="8573"/>
                    <a:pt x="12693" y="8591"/>
                    <a:pt x="12604" y="8603"/>
                  </a:cubicBezTo>
                  <a:lnTo>
                    <a:pt x="12604" y="8651"/>
                  </a:lnTo>
                  <a:cubicBezTo>
                    <a:pt x="12741" y="8663"/>
                    <a:pt x="12878" y="8681"/>
                    <a:pt x="13027" y="8699"/>
                  </a:cubicBezTo>
                  <a:cubicBezTo>
                    <a:pt x="13081" y="8854"/>
                    <a:pt x="12896" y="9021"/>
                    <a:pt x="13015" y="9194"/>
                  </a:cubicBezTo>
                  <a:cubicBezTo>
                    <a:pt x="12979" y="9194"/>
                    <a:pt x="12955" y="9194"/>
                    <a:pt x="12955" y="9194"/>
                  </a:cubicBezTo>
                  <a:cubicBezTo>
                    <a:pt x="12926" y="9056"/>
                    <a:pt x="12896" y="8913"/>
                    <a:pt x="12860" y="8758"/>
                  </a:cubicBezTo>
                  <a:cubicBezTo>
                    <a:pt x="12783" y="8752"/>
                    <a:pt x="12699" y="8746"/>
                    <a:pt x="12610" y="8734"/>
                  </a:cubicBezTo>
                  <a:cubicBezTo>
                    <a:pt x="12663" y="8800"/>
                    <a:pt x="12699" y="8842"/>
                    <a:pt x="12735" y="8889"/>
                  </a:cubicBezTo>
                  <a:cubicBezTo>
                    <a:pt x="12693" y="8913"/>
                    <a:pt x="12651" y="8943"/>
                    <a:pt x="12622" y="8961"/>
                  </a:cubicBezTo>
                  <a:cubicBezTo>
                    <a:pt x="12634" y="9056"/>
                    <a:pt x="12645" y="9152"/>
                    <a:pt x="12657" y="9235"/>
                  </a:cubicBezTo>
                  <a:cubicBezTo>
                    <a:pt x="12735" y="9265"/>
                    <a:pt x="12806" y="9295"/>
                    <a:pt x="12872" y="9325"/>
                  </a:cubicBezTo>
                  <a:cubicBezTo>
                    <a:pt x="12771" y="9444"/>
                    <a:pt x="12657" y="9539"/>
                    <a:pt x="12592" y="9665"/>
                  </a:cubicBezTo>
                  <a:cubicBezTo>
                    <a:pt x="12425" y="10004"/>
                    <a:pt x="12407" y="10094"/>
                    <a:pt x="12127" y="10308"/>
                  </a:cubicBezTo>
                  <a:cubicBezTo>
                    <a:pt x="12115" y="10314"/>
                    <a:pt x="12109" y="10326"/>
                    <a:pt x="12103" y="10338"/>
                  </a:cubicBezTo>
                  <a:cubicBezTo>
                    <a:pt x="12055" y="10428"/>
                    <a:pt x="11942" y="10541"/>
                    <a:pt x="11847" y="10595"/>
                  </a:cubicBezTo>
                  <a:cubicBezTo>
                    <a:pt x="11829" y="10571"/>
                    <a:pt x="11811" y="10541"/>
                    <a:pt x="11781" y="10505"/>
                  </a:cubicBezTo>
                  <a:cubicBezTo>
                    <a:pt x="11847" y="10499"/>
                    <a:pt x="11888" y="10493"/>
                    <a:pt x="11936" y="10487"/>
                  </a:cubicBezTo>
                  <a:cubicBezTo>
                    <a:pt x="11954" y="10386"/>
                    <a:pt x="11972" y="10291"/>
                    <a:pt x="11978" y="10195"/>
                  </a:cubicBezTo>
                  <a:cubicBezTo>
                    <a:pt x="11984" y="10171"/>
                    <a:pt x="11954" y="10135"/>
                    <a:pt x="11930" y="10124"/>
                  </a:cubicBezTo>
                  <a:cubicBezTo>
                    <a:pt x="11912" y="10118"/>
                    <a:pt x="11870" y="10135"/>
                    <a:pt x="11864" y="10153"/>
                  </a:cubicBezTo>
                  <a:cubicBezTo>
                    <a:pt x="11829" y="10207"/>
                    <a:pt x="11817" y="10279"/>
                    <a:pt x="11775" y="10320"/>
                  </a:cubicBezTo>
                  <a:cubicBezTo>
                    <a:pt x="11698" y="10392"/>
                    <a:pt x="11656" y="10469"/>
                    <a:pt x="11662" y="10571"/>
                  </a:cubicBezTo>
                  <a:cubicBezTo>
                    <a:pt x="11668" y="10571"/>
                    <a:pt x="11668" y="10577"/>
                    <a:pt x="11674" y="10583"/>
                  </a:cubicBezTo>
                  <a:cubicBezTo>
                    <a:pt x="11674" y="10583"/>
                    <a:pt x="11674" y="10589"/>
                    <a:pt x="11674" y="10589"/>
                  </a:cubicBezTo>
                  <a:cubicBezTo>
                    <a:pt x="11715" y="10612"/>
                    <a:pt x="11757" y="10630"/>
                    <a:pt x="11817" y="10660"/>
                  </a:cubicBezTo>
                  <a:cubicBezTo>
                    <a:pt x="11698" y="10708"/>
                    <a:pt x="11692" y="10708"/>
                    <a:pt x="11674" y="10589"/>
                  </a:cubicBezTo>
                  <a:cubicBezTo>
                    <a:pt x="11668" y="10589"/>
                    <a:pt x="11668" y="10589"/>
                    <a:pt x="11668" y="10589"/>
                  </a:cubicBezTo>
                  <a:cubicBezTo>
                    <a:pt x="11662" y="10583"/>
                    <a:pt x="11662" y="10577"/>
                    <a:pt x="11662" y="10571"/>
                  </a:cubicBezTo>
                  <a:cubicBezTo>
                    <a:pt x="11644" y="10535"/>
                    <a:pt x="11626" y="10499"/>
                    <a:pt x="11596" y="10446"/>
                  </a:cubicBezTo>
                  <a:cubicBezTo>
                    <a:pt x="11447" y="10583"/>
                    <a:pt x="11334" y="10732"/>
                    <a:pt x="11250" y="10887"/>
                  </a:cubicBezTo>
                  <a:cubicBezTo>
                    <a:pt x="11161" y="10905"/>
                    <a:pt x="11077" y="10905"/>
                    <a:pt x="11000" y="10928"/>
                  </a:cubicBezTo>
                  <a:cubicBezTo>
                    <a:pt x="10970" y="10940"/>
                    <a:pt x="10934" y="10994"/>
                    <a:pt x="10934" y="11036"/>
                  </a:cubicBezTo>
                  <a:cubicBezTo>
                    <a:pt x="10928" y="11203"/>
                    <a:pt x="10928" y="11203"/>
                    <a:pt x="10785" y="11232"/>
                  </a:cubicBezTo>
                  <a:cubicBezTo>
                    <a:pt x="10720" y="11209"/>
                    <a:pt x="10761" y="11048"/>
                    <a:pt x="10624" y="11107"/>
                  </a:cubicBezTo>
                  <a:cubicBezTo>
                    <a:pt x="10636" y="11203"/>
                    <a:pt x="10648" y="11292"/>
                    <a:pt x="10654" y="11376"/>
                  </a:cubicBezTo>
                  <a:lnTo>
                    <a:pt x="10660" y="11382"/>
                  </a:lnTo>
                  <a:lnTo>
                    <a:pt x="10660" y="11382"/>
                  </a:lnTo>
                  <a:cubicBezTo>
                    <a:pt x="10720" y="11376"/>
                    <a:pt x="10773" y="11376"/>
                    <a:pt x="10839" y="11370"/>
                  </a:cubicBezTo>
                  <a:cubicBezTo>
                    <a:pt x="10797" y="11423"/>
                    <a:pt x="10797" y="11423"/>
                    <a:pt x="10660" y="11382"/>
                  </a:cubicBezTo>
                  <a:lnTo>
                    <a:pt x="10654" y="11382"/>
                  </a:lnTo>
                  <a:lnTo>
                    <a:pt x="10654" y="11376"/>
                  </a:lnTo>
                  <a:cubicBezTo>
                    <a:pt x="10612" y="11352"/>
                    <a:pt x="10565" y="11316"/>
                    <a:pt x="10523" y="11286"/>
                  </a:cubicBezTo>
                  <a:cubicBezTo>
                    <a:pt x="10517" y="11328"/>
                    <a:pt x="10517" y="11364"/>
                    <a:pt x="10511" y="11417"/>
                  </a:cubicBezTo>
                  <a:cubicBezTo>
                    <a:pt x="10380" y="11382"/>
                    <a:pt x="10326" y="11602"/>
                    <a:pt x="10177" y="11501"/>
                  </a:cubicBezTo>
                  <a:cubicBezTo>
                    <a:pt x="10171" y="11501"/>
                    <a:pt x="10141" y="11543"/>
                    <a:pt x="10124" y="11554"/>
                  </a:cubicBezTo>
                  <a:cubicBezTo>
                    <a:pt x="10082" y="11572"/>
                    <a:pt x="10040" y="11590"/>
                    <a:pt x="9998" y="11584"/>
                  </a:cubicBezTo>
                  <a:cubicBezTo>
                    <a:pt x="9879" y="11584"/>
                    <a:pt x="9879" y="11578"/>
                    <a:pt x="9879" y="11715"/>
                  </a:cubicBezTo>
                  <a:cubicBezTo>
                    <a:pt x="9879" y="11733"/>
                    <a:pt x="9867" y="11751"/>
                    <a:pt x="9861" y="11781"/>
                  </a:cubicBezTo>
                  <a:cubicBezTo>
                    <a:pt x="9820" y="11757"/>
                    <a:pt x="9790" y="11739"/>
                    <a:pt x="9754" y="11715"/>
                  </a:cubicBezTo>
                  <a:cubicBezTo>
                    <a:pt x="9653" y="11763"/>
                    <a:pt x="9575" y="11876"/>
                    <a:pt x="9426" y="11876"/>
                  </a:cubicBezTo>
                  <a:cubicBezTo>
                    <a:pt x="9450" y="11823"/>
                    <a:pt x="9462" y="11793"/>
                    <a:pt x="9480" y="11751"/>
                  </a:cubicBezTo>
                  <a:cubicBezTo>
                    <a:pt x="9402" y="11763"/>
                    <a:pt x="9337" y="11775"/>
                    <a:pt x="9271" y="11775"/>
                  </a:cubicBezTo>
                  <a:cubicBezTo>
                    <a:pt x="9104" y="11787"/>
                    <a:pt x="9074" y="11811"/>
                    <a:pt x="9038" y="11990"/>
                  </a:cubicBezTo>
                  <a:cubicBezTo>
                    <a:pt x="9033" y="12014"/>
                    <a:pt x="9003" y="12037"/>
                    <a:pt x="8979" y="12061"/>
                  </a:cubicBezTo>
                  <a:cubicBezTo>
                    <a:pt x="8925" y="12002"/>
                    <a:pt x="9033" y="11912"/>
                    <a:pt x="8925" y="11906"/>
                  </a:cubicBezTo>
                  <a:cubicBezTo>
                    <a:pt x="8889" y="11900"/>
                    <a:pt x="8854" y="11960"/>
                    <a:pt x="8812" y="11990"/>
                  </a:cubicBezTo>
                  <a:cubicBezTo>
                    <a:pt x="8794" y="11960"/>
                    <a:pt x="8764" y="11924"/>
                    <a:pt x="8734" y="11894"/>
                  </a:cubicBezTo>
                  <a:cubicBezTo>
                    <a:pt x="8579" y="11924"/>
                    <a:pt x="8687" y="12031"/>
                    <a:pt x="8663" y="12109"/>
                  </a:cubicBezTo>
                  <a:cubicBezTo>
                    <a:pt x="8579" y="12091"/>
                    <a:pt x="8502" y="12079"/>
                    <a:pt x="8418" y="12061"/>
                  </a:cubicBezTo>
                  <a:cubicBezTo>
                    <a:pt x="8371" y="12121"/>
                    <a:pt x="8323" y="12174"/>
                    <a:pt x="8281" y="12228"/>
                  </a:cubicBezTo>
                  <a:cubicBezTo>
                    <a:pt x="8234" y="12216"/>
                    <a:pt x="8192" y="12186"/>
                    <a:pt x="8174" y="12198"/>
                  </a:cubicBezTo>
                  <a:cubicBezTo>
                    <a:pt x="8061" y="12258"/>
                    <a:pt x="7983" y="12109"/>
                    <a:pt x="7876" y="12163"/>
                  </a:cubicBezTo>
                  <a:cubicBezTo>
                    <a:pt x="7810" y="12043"/>
                    <a:pt x="7739" y="12103"/>
                    <a:pt x="7643" y="12133"/>
                  </a:cubicBezTo>
                  <a:cubicBezTo>
                    <a:pt x="7530" y="12169"/>
                    <a:pt x="7381" y="12204"/>
                    <a:pt x="7292" y="12157"/>
                  </a:cubicBezTo>
                  <a:cubicBezTo>
                    <a:pt x="7172" y="12091"/>
                    <a:pt x="7101" y="12163"/>
                    <a:pt x="7011" y="12174"/>
                  </a:cubicBezTo>
                  <a:cubicBezTo>
                    <a:pt x="6982" y="12139"/>
                    <a:pt x="6964" y="12109"/>
                    <a:pt x="6928" y="12061"/>
                  </a:cubicBezTo>
                  <a:cubicBezTo>
                    <a:pt x="6856" y="12276"/>
                    <a:pt x="6618" y="12097"/>
                    <a:pt x="6511" y="12264"/>
                  </a:cubicBezTo>
                  <a:cubicBezTo>
                    <a:pt x="6505" y="12186"/>
                    <a:pt x="6529" y="12097"/>
                    <a:pt x="6415" y="12115"/>
                  </a:cubicBezTo>
                  <a:cubicBezTo>
                    <a:pt x="6379" y="12174"/>
                    <a:pt x="6421" y="12270"/>
                    <a:pt x="6326" y="12312"/>
                  </a:cubicBezTo>
                  <a:cubicBezTo>
                    <a:pt x="6314" y="12270"/>
                    <a:pt x="6296" y="12240"/>
                    <a:pt x="6272" y="12169"/>
                  </a:cubicBezTo>
                  <a:cubicBezTo>
                    <a:pt x="6242" y="12264"/>
                    <a:pt x="6224" y="12329"/>
                    <a:pt x="6207" y="12389"/>
                  </a:cubicBezTo>
                  <a:cubicBezTo>
                    <a:pt x="6081" y="12455"/>
                    <a:pt x="5992" y="12401"/>
                    <a:pt x="5914" y="12282"/>
                  </a:cubicBezTo>
                  <a:cubicBezTo>
                    <a:pt x="5885" y="12365"/>
                    <a:pt x="5861" y="12419"/>
                    <a:pt x="5837" y="12473"/>
                  </a:cubicBezTo>
                  <a:cubicBezTo>
                    <a:pt x="5771" y="12490"/>
                    <a:pt x="5706" y="12502"/>
                    <a:pt x="5646" y="12520"/>
                  </a:cubicBezTo>
                  <a:lnTo>
                    <a:pt x="5646" y="12520"/>
                  </a:lnTo>
                  <a:lnTo>
                    <a:pt x="5646" y="12514"/>
                  </a:lnTo>
                  <a:lnTo>
                    <a:pt x="5646" y="12514"/>
                  </a:lnTo>
                  <a:cubicBezTo>
                    <a:pt x="5646" y="12514"/>
                    <a:pt x="5646" y="12508"/>
                    <a:pt x="5646" y="12508"/>
                  </a:cubicBezTo>
                  <a:cubicBezTo>
                    <a:pt x="5646" y="12514"/>
                    <a:pt x="5646" y="12514"/>
                    <a:pt x="5646" y="12514"/>
                  </a:cubicBezTo>
                  <a:cubicBezTo>
                    <a:pt x="5593" y="12556"/>
                    <a:pt x="5539" y="12610"/>
                    <a:pt x="5485" y="12622"/>
                  </a:cubicBezTo>
                  <a:cubicBezTo>
                    <a:pt x="5372" y="12645"/>
                    <a:pt x="5312" y="12729"/>
                    <a:pt x="5241" y="12795"/>
                  </a:cubicBezTo>
                  <a:cubicBezTo>
                    <a:pt x="5217" y="12818"/>
                    <a:pt x="5187" y="12842"/>
                    <a:pt x="5151" y="12872"/>
                  </a:cubicBezTo>
                  <a:lnTo>
                    <a:pt x="5151" y="12610"/>
                  </a:lnTo>
                  <a:cubicBezTo>
                    <a:pt x="5241" y="12574"/>
                    <a:pt x="5265" y="12520"/>
                    <a:pt x="5229" y="12437"/>
                  </a:cubicBezTo>
                  <a:cubicBezTo>
                    <a:pt x="5169" y="12473"/>
                    <a:pt x="5104" y="12502"/>
                    <a:pt x="5050" y="12532"/>
                  </a:cubicBezTo>
                  <a:cubicBezTo>
                    <a:pt x="5038" y="12651"/>
                    <a:pt x="5008" y="12759"/>
                    <a:pt x="5014" y="12860"/>
                  </a:cubicBezTo>
                  <a:cubicBezTo>
                    <a:pt x="5026" y="12967"/>
                    <a:pt x="4967" y="12944"/>
                    <a:pt x="4919" y="12950"/>
                  </a:cubicBezTo>
                  <a:cubicBezTo>
                    <a:pt x="4835" y="12860"/>
                    <a:pt x="4811" y="12747"/>
                    <a:pt x="4782" y="12651"/>
                  </a:cubicBezTo>
                  <a:cubicBezTo>
                    <a:pt x="4698" y="12699"/>
                    <a:pt x="4621" y="12723"/>
                    <a:pt x="4567" y="12771"/>
                  </a:cubicBezTo>
                  <a:cubicBezTo>
                    <a:pt x="4513" y="12818"/>
                    <a:pt x="4478" y="12890"/>
                    <a:pt x="4430" y="12955"/>
                  </a:cubicBezTo>
                  <a:cubicBezTo>
                    <a:pt x="4400" y="12944"/>
                    <a:pt x="4370" y="12932"/>
                    <a:pt x="4341" y="12926"/>
                  </a:cubicBezTo>
                  <a:cubicBezTo>
                    <a:pt x="4299" y="12920"/>
                    <a:pt x="4239" y="12902"/>
                    <a:pt x="4221" y="12920"/>
                  </a:cubicBezTo>
                  <a:cubicBezTo>
                    <a:pt x="4144" y="12991"/>
                    <a:pt x="4084" y="13075"/>
                    <a:pt x="4030" y="13152"/>
                  </a:cubicBezTo>
                  <a:cubicBezTo>
                    <a:pt x="4060" y="13206"/>
                    <a:pt x="4084" y="13254"/>
                    <a:pt x="4108" y="13295"/>
                  </a:cubicBezTo>
                  <a:cubicBezTo>
                    <a:pt x="4090" y="13307"/>
                    <a:pt x="4078" y="13313"/>
                    <a:pt x="4060" y="13325"/>
                  </a:cubicBezTo>
                  <a:cubicBezTo>
                    <a:pt x="4025" y="13271"/>
                    <a:pt x="3989" y="13224"/>
                    <a:pt x="3953" y="13176"/>
                  </a:cubicBezTo>
                  <a:cubicBezTo>
                    <a:pt x="3858" y="13230"/>
                    <a:pt x="3768" y="13301"/>
                    <a:pt x="3667" y="13337"/>
                  </a:cubicBezTo>
                  <a:cubicBezTo>
                    <a:pt x="3565" y="13373"/>
                    <a:pt x="3530" y="13474"/>
                    <a:pt x="3422" y="13510"/>
                  </a:cubicBezTo>
                  <a:cubicBezTo>
                    <a:pt x="3345" y="13540"/>
                    <a:pt x="3309" y="13671"/>
                    <a:pt x="3249" y="13754"/>
                  </a:cubicBezTo>
                  <a:cubicBezTo>
                    <a:pt x="3249" y="13754"/>
                    <a:pt x="3232" y="13737"/>
                    <a:pt x="3226" y="13742"/>
                  </a:cubicBezTo>
                  <a:cubicBezTo>
                    <a:pt x="3112" y="13832"/>
                    <a:pt x="2933" y="13850"/>
                    <a:pt x="2886" y="14029"/>
                  </a:cubicBezTo>
                  <a:cubicBezTo>
                    <a:pt x="2874" y="14070"/>
                    <a:pt x="2808" y="14094"/>
                    <a:pt x="2767" y="14124"/>
                  </a:cubicBezTo>
                  <a:cubicBezTo>
                    <a:pt x="2725" y="14160"/>
                    <a:pt x="2653" y="14190"/>
                    <a:pt x="2635" y="14237"/>
                  </a:cubicBezTo>
                  <a:cubicBezTo>
                    <a:pt x="2600" y="14321"/>
                    <a:pt x="2528" y="14357"/>
                    <a:pt x="2474" y="14410"/>
                  </a:cubicBezTo>
                  <a:cubicBezTo>
                    <a:pt x="2325" y="14553"/>
                    <a:pt x="2182" y="14702"/>
                    <a:pt x="2039" y="14851"/>
                  </a:cubicBezTo>
                  <a:cubicBezTo>
                    <a:pt x="2033" y="14857"/>
                    <a:pt x="2033" y="14881"/>
                    <a:pt x="2039" y="14887"/>
                  </a:cubicBezTo>
                  <a:cubicBezTo>
                    <a:pt x="2069" y="14959"/>
                    <a:pt x="2021" y="14959"/>
                    <a:pt x="1980" y="14983"/>
                  </a:cubicBezTo>
                  <a:cubicBezTo>
                    <a:pt x="1902" y="15024"/>
                    <a:pt x="1837" y="15090"/>
                    <a:pt x="1765" y="15144"/>
                  </a:cubicBezTo>
                  <a:cubicBezTo>
                    <a:pt x="1777" y="15155"/>
                    <a:pt x="1783" y="15161"/>
                    <a:pt x="1795" y="15173"/>
                  </a:cubicBezTo>
                  <a:cubicBezTo>
                    <a:pt x="1813" y="15179"/>
                    <a:pt x="1831" y="15191"/>
                    <a:pt x="1860" y="15203"/>
                  </a:cubicBezTo>
                  <a:cubicBezTo>
                    <a:pt x="1622" y="15322"/>
                    <a:pt x="1467" y="15471"/>
                    <a:pt x="1437" y="15722"/>
                  </a:cubicBezTo>
                  <a:cubicBezTo>
                    <a:pt x="1389" y="15716"/>
                    <a:pt x="1348" y="15704"/>
                    <a:pt x="1306" y="15698"/>
                  </a:cubicBezTo>
                  <a:cubicBezTo>
                    <a:pt x="1276" y="15758"/>
                    <a:pt x="1348" y="15847"/>
                    <a:pt x="1234" y="15865"/>
                  </a:cubicBezTo>
                  <a:cubicBezTo>
                    <a:pt x="1222" y="15865"/>
                    <a:pt x="1216" y="15919"/>
                    <a:pt x="1211" y="15948"/>
                  </a:cubicBezTo>
                  <a:cubicBezTo>
                    <a:pt x="1193" y="16014"/>
                    <a:pt x="1181" y="16080"/>
                    <a:pt x="1163" y="16145"/>
                  </a:cubicBezTo>
                  <a:cubicBezTo>
                    <a:pt x="1097" y="16157"/>
                    <a:pt x="1038" y="16163"/>
                    <a:pt x="966" y="16181"/>
                  </a:cubicBezTo>
                  <a:cubicBezTo>
                    <a:pt x="1014" y="16378"/>
                    <a:pt x="757" y="16473"/>
                    <a:pt x="835" y="16676"/>
                  </a:cubicBezTo>
                  <a:cubicBezTo>
                    <a:pt x="769" y="16706"/>
                    <a:pt x="722" y="16723"/>
                    <a:pt x="674" y="16747"/>
                  </a:cubicBezTo>
                  <a:cubicBezTo>
                    <a:pt x="722" y="16765"/>
                    <a:pt x="769" y="16783"/>
                    <a:pt x="853" y="16819"/>
                  </a:cubicBezTo>
                  <a:cubicBezTo>
                    <a:pt x="716" y="16867"/>
                    <a:pt x="632" y="16902"/>
                    <a:pt x="507" y="16944"/>
                  </a:cubicBezTo>
                  <a:cubicBezTo>
                    <a:pt x="584" y="16980"/>
                    <a:pt x="626" y="17004"/>
                    <a:pt x="674" y="17022"/>
                  </a:cubicBezTo>
                  <a:cubicBezTo>
                    <a:pt x="602" y="17051"/>
                    <a:pt x="537" y="17075"/>
                    <a:pt x="477" y="17099"/>
                  </a:cubicBezTo>
                  <a:cubicBezTo>
                    <a:pt x="477" y="17105"/>
                    <a:pt x="477" y="17117"/>
                    <a:pt x="477" y="17129"/>
                  </a:cubicBezTo>
                  <a:cubicBezTo>
                    <a:pt x="543" y="17141"/>
                    <a:pt x="602" y="17159"/>
                    <a:pt x="680" y="17177"/>
                  </a:cubicBezTo>
                  <a:cubicBezTo>
                    <a:pt x="692" y="17236"/>
                    <a:pt x="710" y="17308"/>
                    <a:pt x="722" y="17373"/>
                  </a:cubicBezTo>
                  <a:cubicBezTo>
                    <a:pt x="608" y="17385"/>
                    <a:pt x="513" y="17391"/>
                    <a:pt x="388" y="17403"/>
                  </a:cubicBezTo>
                  <a:cubicBezTo>
                    <a:pt x="471" y="17510"/>
                    <a:pt x="459" y="17576"/>
                    <a:pt x="334" y="17600"/>
                  </a:cubicBezTo>
                  <a:cubicBezTo>
                    <a:pt x="394" y="17624"/>
                    <a:pt x="441" y="17648"/>
                    <a:pt x="513" y="17677"/>
                  </a:cubicBezTo>
                  <a:cubicBezTo>
                    <a:pt x="435" y="17713"/>
                    <a:pt x="382" y="17737"/>
                    <a:pt x="340" y="17755"/>
                  </a:cubicBezTo>
                  <a:cubicBezTo>
                    <a:pt x="304" y="17916"/>
                    <a:pt x="358" y="18041"/>
                    <a:pt x="429" y="18160"/>
                  </a:cubicBezTo>
                  <a:cubicBezTo>
                    <a:pt x="513" y="18303"/>
                    <a:pt x="483" y="18470"/>
                    <a:pt x="370" y="18572"/>
                  </a:cubicBezTo>
                  <a:cubicBezTo>
                    <a:pt x="352" y="18601"/>
                    <a:pt x="328" y="18631"/>
                    <a:pt x="304" y="18661"/>
                  </a:cubicBezTo>
                  <a:cubicBezTo>
                    <a:pt x="328" y="18697"/>
                    <a:pt x="346" y="18733"/>
                    <a:pt x="370" y="18762"/>
                  </a:cubicBezTo>
                  <a:cubicBezTo>
                    <a:pt x="310" y="18798"/>
                    <a:pt x="269" y="18822"/>
                    <a:pt x="233" y="18846"/>
                  </a:cubicBezTo>
                  <a:cubicBezTo>
                    <a:pt x="304" y="18852"/>
                    <a:pt x="376" y="18864"/>
                    <a:pt x="453" y="18882"/>
                  </a:cubicBezTo>
                  <a:cubicBezTo>
                    <a:pt x="382" y="18929"/>
                    <a:pt x="489" y="19084"/>
                    <a:pt x="328" y="19126"/>
                  </a:cubicBezTo>
                  <a:cubicBezTo>
                    <a:pt x="310" y="18953"/>
                    <a:pt x="304" y="18953"/>
                    <a:pt x="137" y="18929"/>
                  </a:cubicBezTo>
                  <a:cubicBezTo>
                    <a:pt x="90" y="19055"/>
                    <a:pt x="257" y="19025"/>
                    <a:pt x="269" y="19102"/>
                  </a:cubicBezTo>
                  <a:cubicBezTo>
                    <a:pt x="251" y="19138"/>
                    <a:pt x="239" y="19162"/>
                    <a:pt x="221" y="19192"/>
                  </a:cubicBezTo>
                  <a:cubicBezTo>
                    <a:pt x="280" y="19216"/>
                    <a:pt x="346" y="19239"/>
                    <a:pt x="424" y="19269"/>
                  </a:cubicBezTo>
                  <a:cubicBezTo>
                    <a:pt x="358" y="19311"/>
                    <a:pt x="310" y="19341"/>
                    <a:pt x="263" y="19371"/>
                  </a:cubicBezTo>
                  <a:cubicBezTo>
                    <a:pt x="292" y="19448"/>
                    <a:pt x="441" y="19406"/>
                    <a:pt x="388" y="19526"/>
                  </a:cubicBezTo>
                  <a:lnTo>
                    <a:pt x="388" y="19526"/>
                  </a:lnTo>
                  <a:cubicBezTo>
                    <a:pt x="424" y="19496"/>
                    <a:pt x="453" y="19466"/>
                    <a:pt x="495" y="19442"/>
                  </a:cubicBezTo>
                  <a:cubicBezTo>
                    <a:pt x="555" y="19412"/>
                    <a:pt x="590" y="19436"/>
                    <a:pt x="614" y="19526"/>
                  </a:cubicBezTo>
                  <a:lnTo>
                    <a:pt x="388" y="19526"/>
                  </a:lnTo>
                  <a:cubicBezTo>
                    <a:pt x="292" y="19478"/>
                    <a:pt x="203" y="19430"/>
                    <a:pt x="108" y="19388"/>
                  </a:cubicBezTo>
                  <a:cubicBezTo>
                    <a:pt x="84" y="19382"/>
                    <a:pt x="48" y="19400"/>
                    <a:pt x="0" y="19412"/>
                  </a:cubicBezTo>
                  <a:cubicBezTo>
                    <a:pt x="54" y="19460"/>
                    <a:pt x="84" y="19490"/>
                    <a:pt x="114" y="19514"/>
                  </a:cubicBezTo>
                  <a:cubicBezTo>
                    <a:pt x="84" y="19549"/>
                    <a:pt x="66" y="19573"/>
                    <a:pt x="48" y="19597"/>
                  </a:cubicBezTo>
                  <a:cubicBezTo>
                    <a:pt x="185" y="19526"/>
                    <a:pt x="298" y="19603"/>
                    <a:pt x="418" y="19609"/>
                  </a:cubicBezTo>
                  <a:cubicBezTo>
                    <a:pt x="453" y="19681"/>
                    <a:pt x="495" y="19752"/>
                    <a:pt x="525" y="19812"/>
                  </a:cubicBezTo>
                  <a:cubicBezTo>
                    <a:pt x="477" y="19830"/>
                    <a:pt x="406" y="19842"/>
                    <a:pt x="364" y="19877"/>
                  </a:cubicBezTo>
                  <a:cubicBezTo>
                    <a:pt x="322" y="19925"/>
                    <a:pt x="304" y="19997"/>
                    <a:pt x="274" y="20056"/>
                  </a:cubicBezTo>
                  <a:cubicBezTo>
                    <a:pt x="334" y="20086"/>
                    <a:pt x="370" y="20152"/>
                    <a:pt x="376" y="20259"/>
                  </a:cubicBezTo>
                  <a:cubicBezTo>
                    <a:pt x="418" y="20205"/>
                    <a:pt x="465" y="20169"/>
                    <a:pt x="477" y="20122"/>
                  </a:cubicBezTo>
                  <a:cubicBezTo>
                    <a:pt x="489" y="20074"/>
                    <a:pt x="477" y="20020"/>
                    <a:pt x="477" y="19961"/>
                  </a:cubicBezTo>
                  <a:cubicBezTo>
                    <a:pt x="513" y="19985"/>
                    <a:pt x="561" y="20002"/>
                    <a:pt x="573" y="20032"/>
                  </a:cubicBezTo>
                  <a:cubicBezTo>
                    <a:pt x="638" y="20223"/>
                    <a:pt x="686" y="20426"/>
                    <a:pt x="757" y="20617"/>
                  </a:cubicBezTo>
                  <a:cubicBezTo>
                    <a:pt x="841" y="20861"/>
                    <a:pt x="942" y="21105"/>
                    <a:pt x="1044" y="21344"/>
                  </a:cubicBezTo>
                  <a:cubicBezTo>
                    <a:pt x="1079" y="21439"/>
                    <a:pt x="1139" y="21523"/>
                    <a:pt x="1199" y="21630"/>
                  </a:cubicBezTo>
                  <a:cubicBezTo>
                    <a:pt x="1443" y="21708"/>
                    <a:pt x="1491" y="21827"/>
                    <a:pt x="1336" y="22089"/>
                  </a:cubicBezTo>
                  <a:cubicBezTo>
                    <a:pt x="1443" y="22137"/>
                    <a:pt x="1610" y="22077"/>
                    <a:pt x="1646" y="22256"/>
                  </a:cubicBezTo>
                  <a:cubicBezTo>
                    <a:pt x="1646" y="22268"/>
                    <a:pt x="1693" y="22280"/>
                    <a:pt x="1717" y="22280"/>
                  </a:cubicBezTo>
                  <a:cubicBezTo>
                    <a:pt x="1789" y="22268"/>
                    <a:pt x="1860" y="22256"/>
                    <a:pt x="1932" y="22232"/>
                  </a:cubicBezTo>
                  <a:cubicBezTo>
                    <a:pt x="1992" y="22208"/>
                    <a:pt x="2045" y="22191"/>
                    <a:pt x="2081" y="22274"/>
                  </a:cubicBezTo>
                  <a:cubicBezTo>
                    <a:pt x="2141" y="22304"/>
                    <a:pt x="2224" y="22322"/>
                    <a:pt x="2242" y="22369"/>
                  </a:cubicBezTo>
                  <a:cubicBezTo>
                    <a:pt x="2296" y="22489"/>
                    <a:pt x="2355" y="22465"/>
                    <a:pt x="2445" y="22423"/>
                  </a:cubicBezTo>
                  <a:cubicBezTo>
                    <a:pt x="2480" y="22411"/>
                    <a:pt x="2558" y="22405"/>
                    <a:pt x="2570" y="22423"/>
                  </a:cubicBezTo>
                  <a:cubicBezTo>
                    <a:pt x="2665" y="22554"/>
                    <a:pt x="2808" y="22495"/>
                    <a:pt x="2910" y="22542"/>
                  </a:cubicBezTo>
                  <a:cubicBezTo>
                    <a:pt x="3005" y="22477"/>
                    <a:pt x="2987" y="22328"/>
                    <a:pt x="3154" y="22292"/>
                  </a:cubicBezTo>
                  <a:cubicBezTo>
                    <a:pt x="3106" y="22357"/>
                    <a:pt x="3089" y="22393"/>
                    <a:pt x="3059" y="22429"/>
                  </a:cubicBezTo>
                  <a:cubicBezTo>
                    <a:pt x="3124" y="22465"/>
                    <a:pt x="3196" y="22501"/>
                    <a:pt x="3261" y="22536"/>
                  </a:cubicBezTo>
                  <a:cubicBezTo>
                    <a:pt x="3333" y="22489"/>
                    <a:pt x="3393" y="22447"/>
                    <a:pt x="3458" y="22405"/>
                  </a:cubicBezTo>
                  <a:cubicBezTo>
                    <a:pt x="3530" y="22447"/>
                    <a:pt x="3601" y="22489"/>
                    <a:pt x="3691" y="22536"/>
                  </a:cubicBezTo>
                  <a:cubicBezTo>
                    <a:pt x="3804" y="22381"/>
                    <a:pt x="3947" y="22310"/>
                    <a:pt x="4138" y="22399"/>
                  </a:cubicBezTo>
                  <a:cubicBezTo>
                    <a:pt x="4150" y="22405"/>
                    <a:pt x="4168" y="22399"/>
                    <a:pt x="4180" y="22393"/>
                  </a:cubicBezTo>
                  <a:cubicBezTo>
                    <a:pt x="4364" y="22357"/>
                    <a:pt x="4555" y="22340"/>
                    <a:pt x="4722" y="22232"/>
                  </a:cubicBezTo>
                  <a:cubicBezTo>
                    <a:pt x="4734" y="22226"/>
                    <a:pt x="4758" y="22226"/>
                    <a:pt x="4776" y="22220"/>
                  </a:cubicBezTo>
                  <a:cubicBezTo>
                    <a:pt x="4788" y="22262"/>
                    <a:pt x="4794" y="22304"/>
                    <a:pt x="4794" y="22322"/>
                  </a:cubicBezTo>
                  <a:cubicBezTo>
                    <a:pt x="4913" y="22304"/>
                    <a:pt x="5026" y="22298"/>
                    <a:pt x="5133" y="22268"/>
                  </a:cubicBezTo>
                  <a:cubicBezTo>
                    <a:pt x="5229" y="22238"/>
                    <a:pt x="5336" y="22214"/>
                    <a:pt x="5378" y="22095"/>
                  </a:cubicBezTo>
                  <a:cubicBezTo>
                    <a:pt x="5384" y="22089"/>
                    <a:pt x="5402" y="22089"/>
                    <a:pt x="5414" y="22089"/>
                  </a:cubicBezTo>
                  <a:cubicBezTo>
                    <a:pt x="5443" y="22107"/>
                    <a:pt x="5479" y="22131"/>
                    <a:pt x="5509" y="22155"/>
                  </a:cubicBezTo>
                  <a:cubicBezTo>
                    <a:pt x="5557" y="22113"/>
                    <a:pt x="5598" y="22071"/>
                    <a:pt x="5628" y="22047"/>
                  </a:cubicBezTo>
                  <a:cubicBezTo>
                    <a:pt x="5765" y="22095"/>
                    <a:pt x="5855" y="22143"/>
                    <a:pt x="6010" y="22059"/>
                  </a:cubicBezTo>
                  <a:cubicBezTo>
                    <a:pt x="6147" y="21982"/>
                    <a:pt x="6272" y="21892"/>
                    <a:pt x="6403" y="21785"/>
                  </a:cubicBezTo>
                  <a:lnTo>
                    <a:pt x="6403" y="21904"/>
                  </a:lnTo>
                  <a:lnTo>
                    <a:pt x="6576" y="21904"/>
                  </a:lnTo>
                  <a:cubicBezTo>
                    <a:pt x="6672" y="21815"/>
                    <a:pt x="6755" y="21737"/>
                    <a:pt x="6839" y="21654"/>
                  </a:cubicBezTo>
                  <a:cubicBezTo>
                    <a:pt x="6880" y="21737"/>
                    <a:pt x="6910" y="21803"/>
                    <a:pt x="6940" y="21869"/>
                  </a:cubicBezTo>
                  <a:cubicBezTo>
                    <a:pt x="7053" y="21863"/>
                    <a:pt x="7113" y="21815"/>
                    <a:pt x="7131" y="21714"/>
                  </a:cubicBezTo>
                  <a:cubicBezTo>
                    <a:pt x="7131" y="21696"/>
                    <a:pt x="7184" y="21672"/>
                    <a:pt x="7208" y="21672"/>
                  </a:cubicBezTo>
                  <a:cubicBezTo>
                    <a:pt x="7226" y="21672"/>
                    <a:pt x="7256" y="21731"/>
                    <a:pt x="7250" y="21743"/>
                  </a:cubicBezTo>
                  <a:cubicBezTo>
                    <a:pt x="7178" y="21851"/>
                    <a:pt x="7292" y="21875"/>
                    <a:pt x="7321" y="21946"/>
                  </a:cubicBezTo>
                  <a:cubicBezTo>
                    <a:pt x="7393" y="21881"/>
                    <a:pt x="7399" y="21761"/>
                    <a:pt x="7530" y="21779"/>
                  </a:cubicBezTo>
                  <a:cubicBezTo>
                    <a:pt x="7536" y="21815"/>
                    <a:pt x="7548" y="21845"/>
                    <a:pt x="7554" y="21875"/>
                  </a:cubicBezTo>
                  <a:cubicBezTo>
                    <a:pt x="7602" y="21869"/>
                    <a:pt x="7649" y="21869"/>
                    <a:pt x="7685" y="21851"/>
                  </a:cubicBezTo>
                  <a:cubicBezTo>
                    <a:pt x="7786" y="21815"/>
                    <a:pt x="7798" y="21940"/>
                    <a:pt x="7870" y="21952"/>
                  </a:cubicBezTo>
                  <a:cubicBezTo>
                    <a:pt x="8013" y="21976"/>
                    <a:pt x="8156" y="22000"/>
                    <a:pt x="8305" y="22030"/>
                  </a:cubicBezTo>
                  <a:cubicBezTo>
                    <a:pt x="8299" y="22047"/>
                    <a:pt x="8299" y="22077"/>
                    <a:pt x="8293" y="22113"/>
                  </a:cubicBezTo>
                  <a:cubicBezTo>
                    <a:pt x="8484" y="22131"/>
                    <a:pt x="8562" y="22059"/>
                    <a:pt x="8532" y="21881"/>
                  </a:cubicBezTo>
                  <a:cubicBezTo>
                    <a:pt x="8526" y="21863"/>
                    <a:pt x="8526" y="21839"/>
                    <a:pt x="8538" y="21827"/>
                  </a:cubicBezTo>
                  <a:cubicBezTo>
                    <a:pt x="8550" y="21809"/>
                    <a:pt x="8579" y="21803"/>
                    <a:pt x="8621" y="21779"/>
                  </a:cubicBezTo>
                  <a:lnTo>
                    <a:pt x="8621" y="22292"/>
                  </a:lnTo>
                  <a:cubicBezTo>
                    <a:pt x="8758" y="22244"/>
                    <a:pt x="8824" y="22423"/>
                    <a:pt x="8949" y="22334"/>
                  </a:cubicBezTo>
                  <a:cubicBezTo>
                    <a:pt x="8961" y="22471"/>
                    <a:pt x="9182" y="22375"/>
                    <a:pt x="9164" y="22542"/>
                  </a:cubicBezTo>
                  <a:cubicBezTo>
                    <a:pt x="9164" y="22560"/>
                    <a:pt x="9217" y="22584"/>
                    <a:pt x="9241" y="22608"/>
                  </a:cubicBezTo>
                  <a:cubicBezTo>
                    <a:pt x="9247" y="22507"/>
                    <a:pt x="9366" y="22411"/>
                    <a:pt x="9235" y="22340"/>
                  </a:cubicBezTo>
                  <a:cubicBezTo>
                    <a:pt x="9253" y="22298"/>
                    <a:pt x="9271" y="22262"/>
                    <a:pt x="9289" y="22226"/>
                  </a:cubicBezTo>
                  <a:cubicBezTo>
                    <a:pt x="9414" y="22334"/>
                    <a:pt x="9384" y="22441"/>
                    <a:pt x="9372" y="22596"/>
                  </a:cubicBezTo>
                  <a:cubicBezTo>
                    <a:pt x="9468" y="22453"/>
                    <a:pt x="9563" y="22417"/>
                    <a:pt x="9712" y="22471"/>
                  </a:cubicBezTo>
                  <a:cubicBezTo>
                    <a:pt x="9653" y="22507"/>
                    <a:pt x="9599" y="22560"/>
                    <a:pt x="9557" y="22554"/>
                  </a:cubicBezTo>
                  <a:cubicBezTo>
                    <a:pt x="9498" y="22548"/>
                    <a:pt x="9468" y="22560"/>
                    <a:pt x="9456" y="22614"/>
                  </a:cubicBezTo>
                  <a:cubicBezTo>
                    <a:pt x="9444" y="22644"/>
                    <a:pt x="9444" y="22673"/>
                    <a:pt x="9438" y="22715"/>
                  </a:cubicBezTo>
                  <a:cubicBezTo>
                    <a:pt x="9509" y="22685"/>
                    <a:pt x="9557" y="22667"/>
                    <a:pt x="9605" y="22644"/>
                  </a:cubicBezTo>
                  <a:cubicBezTo>
                    <a:pt x="9623" y="22697"/>
                    <a:pt x="9635" y="22739"/>
                    <a:pt x="9653" y="22811"/>
                  </a:cubicBezTo>
                  <a:cubicBezTo>
                    <a:pt x="9796" y="22697"/>
                    <a:pt x="9921" y="22608"/>
                    <a:pt x="10046" y="22507"/>
                  </a:cubicBezTo>
                  <a:cubicBezTo>
                    <a:pt x="10064" y="22518"/>
                    <a:pt x="10088" y="22530"/>
                    <a:pt x="10112" y="22542"/>
                  </a:cubicBezTo>
                  <a:cubicBezTo>
                    <a:pt x="10028" y="22638"/>
                    <a:pt x="9963" y="22721"/>
                    <a:pt x="9873" y="22828"/>
                  </a:cubicBezTo>
                  <a:cubicBezTo>
                    <a:pt x="9945" y="22864"/>
                    <a:pt x="9992" y="22888"/>
                    <a:pt x="10046" y="22912"/>
                  </a:cubicBezTo>
                  <a:cubicBezTo>
                    <a:pt x="10070" y="22817"/>
                    <a:pt x="10064" y="22697"/>
                    <a:pt x="10177" y="22739"/>
                  </a:cubicBezTo>
                  <a:cubicBezTo>
                    <a:pt x="10255" y="22769"/>
                    <a:pt x="10308" y="22739"/>
                    <a:pt x="10392" y="22727"/>
                  </a:cubicBezTo>
                  <a:cubicBezTo>
                    <a:pt x="10368" y="22793"/>
                    <a:pt x="10344" y="22834"/>
                    <a:pt x="10326" y="22888"/>
                  </a:cubicBezTo>
                  <a:cubicBezTo>
                    <a:pt x="10553" y="22876"/>
                    <a:pt x="10624" y="22912"/>
                    <a:pt x="10684" y="23067"/>
                  </a:cubicBezTo>
                  <a:cubicBezTo>
                    <a:pt x="10756" y="23258"/>
                    <a:pt x="10821" y="23282"/>
                    <a:pt x="11006" y="23192"/>
                  </a:cubicBezTo>
                  <a:cubicBezTo>
                    <a:pt x="11018" y="23228"/>
                    <a:pt x="11018" y="23288"/>
                    <a:pt x="11042" y="23293"/>
                  </a:cubicBezTo>
                  <a:cubicBezTo>
                    <a:pt x="11161" y="23347"/>
                    <a:pt x="11286" y="23353"/>
                    <a:pt x="11423" y="23288"/>
                  </a:cubicBezTo>
                  <a:cubicBezTo>
                    <a:pt x="11417" y="23359"/>
                    <a:pt x="11411" y="23407"/>
                    <a:pt x="11405" y="23460"/>
                  </a:cubicBezTo>
                  <a:cubicBezTo>
                    <a:pt x="11483" y="23407"/>
                    <a:pt x="11548" y="23359"/>
                    <a:pt x="11632" y="23305"/>
                  </a:cubicBezTo>
                  <a:cubicBezTo>
                    <a:pt x="11680" y="23377"/>
                    <a:pt x="11727" y="23443"/>
                    <a:pt x="11769" y="23502"/>
                  </a:cubicBezTo>
                  <a:cubicBezTo>
                    <a:pt x="11805" y="23484"/>
                    <a:pt x="11864" y="23437"/>
                    <a:pt x="11882" y="23448"/>
                  </a:cubicBezTo>
                  <a:cubicBezTo>
                    <a:pt x="12013" y="23538"/>
                    <a:pt x="12198" y="23425"/>
                    <a:pt x="12312" y="23580"/>
                  </a:cubicBezTo>
                  <a:cubicBezTo>
                    <a:pt x="12335" y="23609"/>
                    <a:pt x="12419" y="23598"/>
                    <a:pt x="12473" y="23598"/>
                  </a:cubicBezTo>
                  <a:cubicBezTo>
                    <a:pt x="12508" y="23508"/>
                    <a:pt x="12479" y="23383"/>
                    <a:pt x="12634" y="23431"/>
                  </a:cubicBezTo>
                  <a:cubicBezTo>
                    <a:pt x="12657" y="23496"/>
                    <a:pt x="12675" y="23568"/>
                    <a:pt x="12699" y="23633"/>
                  </a:cubicBezTo>
                  <a:cubicBezTo>
                    <a:pt x="12866" y="23598"/>
                    <a:pt x="12955" y="23508"/>
                    <a:pt x="12973" y="23383"/>
                  </a:cubicBezTo>
                  <a:cubicBezTo>
                    <a:pt x="13057" y="23478"/>
                    <a:pt x="12985" y="23657"/>
                    <a:pt x="13158" y="23681"/>
                  </a:cubicBezTo>
                  <a:cubicBezTo>
                    <a:pt x="13218" y="23645"/>
                    <a:pt x="13277" y="23609"/>
                    <a:pt x="13337" y="23574"/>
                  </a:cubicBezTo>
                  <a:cubicBezTo>
                    <a:pt x="13307" y="23448"/>
                    <a:pt x="13325" y="23371"/>
                    <a:pt x="13397" y="23341"/>
                  </a:cubicBezTo>
                  <a:cubicBezTo>
                    <a:pt x="13403" y="23425"/>
                    <a:pt x="13409" y="23502"/>
                    <a:pt x="13415" y="23592"/>
                  </a:cubicBezTo>
                  <a:cubicBezTo>
                    <a:pt x="13456" y="23586"/>
                    <a:pt x="13498" y="23586"/>
                    <a:pt x="13546" y="23580"/>
                  </a:cubicBezTo>
                  <a:cubicBezTo>
                    <a:pt x="13570" y="23615"/>
                    <a:pt x="13593" y="23651"/>
                    <a:pt x="13623" y="23693"/>
                  </a:cubicBezTo>
                  <a:cubicBezTo>
                    <a:pt x="13671" y="23621"/>
                    <a:pt x="13713" y="23562"/>
                    <a:pt x="13760" y="23496"/>
                  </a:cubicBezTo>
                  <a:cubicBezTo>
                    <a:pt x="13784" y="23550"/>
                    <a:pt x="13796" y="23586"/>
                    <a:pt x="13814" y="23615"/>
                  </a:cubicBezTo>
                  <a:lnTo>
                    <a:pt x="14422" y="23615"/>
                  </a:lnTo>
                  <a:cubicBezTo>
                    <a:pt x="14416" y="23550"/>
                    <a:pt x="14410" y="23472"/>
                    <a:pt x="14404" y="23401"/>
                  </a:cubicBezTo>
                  <a:cubicBezTo>
                    <a:pt x="14565" y="23365"/>
                    <a:pt x="14517" y="23538"/>
                    <a:pt x="14577" y="23592"/>
                  </a:cubicBezTo>
                  <a:cubicBezTo>
                    <a:pt x="14804" y="23639"/>
                    <a:pt x="14875" y="23639"/>
                    <a:pt x="14983" y="23580"/>
                  </a:cubicBezTo>
                  <a:cubicBezTo>
                    <a:pt x="15018" y="23556"/>
                    <a:pt x="15024" y="23496"/>
                    <a:pt x="15054" y="23466"/>
                  </a:cubicBezTo>
                  <a:cubicBezTo>
                    <a:pt x="15090" y="23437"/>
                    <a:pt x="15143" y="23419"/>
                    <a:pt x="15185" y="23389"/>
                  </a:cubicBezTo>
                  <a:cubicBezTo>
                    <a:pt x="15197" y="23383"/>
                    <a:pt x="15203" y="23377"/>
                    <a:pt x="15215" y="23371"/>
                  </a:cubicBezTo>
                  <a:cubicBezTo>
                    <a:pt x="15394" y="23538"/>
                    <a:pt x="15543" y="23520"/>
                    <a:pt x="15638" y="23270"/>
                  </a:cubicBezTo>
                  <a:cubicBezTo>
                    <a:pt x="15686" y="23347"/>
                    <a:pt x="15722" y="23407"/>
                    <a:pt x="15764" y="23472"/>
                  </a:cubicBezTo>
                  <a:cubicBezTo>
                    <a:pt x="15805" y="23371"/>
                    <a:pt x="15835" y="23305"/>
                    <a:pt x="15865" y="23228"/>
                  </a:cubicBezTo>
                  <a:cubicBezTo>
                    <a:pt x="15966" y="23258"/>
                    <a:pt x="16056" y="23282"/>
                    <a:pt x="16133" y="23305"/>
                  </a:cubicBezTo>
                  <a:cubicBezTo>
                    <a:pt x="16217" y="23246"/>
                    <a:pt x="16145" y="23115"/>
                    <a:pt x="16276" y="23085"/>
                  </a:cubicBezTo>
                  <a:cubicBezTo>
                    <a:pt x="16282" y="23133"/>
                    <a:pt x="16294" y="23174"/>
                    <a:pt x="16306" y="23228"/>
                  </a:cubicBezTo>
                  <a:cubicBezTo>
                    <a:pt x="16485" y="23150"/>
                    <a:pt x="16670" y="23115"/>
                    <a:pt x="16777" y="22948"/>
                  </a:cubicBezTo>
                  <a:cubicBezTo>
                    <a:pt x="16825" y="22977"/>
                    <a:pt x="16872" y="23007"/>
                    <a:pt x="16932" y="23043"/>
                  </a:cubicBezTo>
                  <a:cubicBezTo>
                    <a:pt x="16950" y="22966"/>
                    <a:pt x="16962" y="22912"/>
                    <a:pt x="16974" y="22840"/>
                  </a:cubicBezTo>
                  <a:cubicBezTo>
                    <a:pt x="17022" y="22882"/>
                    <a:pt x="17057" y="22906"/>
                    <a:pt x="17105" y="22948"/>
                  </a:cubicBezTo>
                  <a:cubicBezTo>
                    <a:pt x="17159" y="22793"/>
                    <a:pt x="17296" y="22822"/>
                    <a:pt x="17421" y="22799"/>
                  </a:cubicBezTo>
                  <a:cubicBezTo>
                    <a:pt x="17391" y="22709"/>
                    <a:pt x="17278" y="22620"/>
                    <a:pt x="17397" y="22536"/>
                  </a:cubicBezTo>
                  <a:cubicBezTo>
                    <a:pt x="17504" y="22566"/>
                    <a:pt x="17606" y="22590"/>
                    <a:pt x="17707" y="22614"/>
                  </a:cubicBezTo>
                  <a:cubicBezTo>
                    <a:pt x="17725" y="22542"/>
                    <a:pt x="17737" y="22489"/>
                    <a:pt x="17749" y="22435"/>
                  </a:cubicBezTo>
                  <a:cubicBezTo>
                    <a:pt x="17820" y="22471"/>
                    <a:pt x="17868" y="22495"/>
                    <a:pt x="17934" y="22530"/>
                  </a:cubicBezTo>
                  <a:cubicBezTo>
                    <a:pt x="17952" y="22471"/>
                    <a:pt x="17969" y="22435"/>
                    <a:pt x="17969" y="22393"/>
                  </a:cubicBezTo>
                  <a:cubicBezTo>
                    <a:pt x="17963" y="22292"/>
                    <a:pt x="18029" y="22226"/>
                    <a:pt x="18107" y="22220"/>
                  </a:cubicBezTo>
                  <a:cubicBezTo>
                    <a:pt x="18268" y="22214"/>
                    <a:pt x="18309" y="22083"/>
                    <a:pt x="18399" y="22000"/>
                  </a:cubicBezTo>
                  <a:cubicBezTo>
                    <a:pt x="18417" y="21982"/>
                    <a:pt x="18440" y="21940"/>
                    <a:pt x="18452" y="21940"/>
                  </a:cubicBezTo>
                  <a:cubicBezTo>
                    <a:pt x="18548" y="21958"/>
                    <a:pt x="18613" y="21922"/>
                    <a:pt x="18655" y="21845"/>
                  </a:cubicBezTo>
                  <a:cubicBezTo>
                    <a:pt x="18697" y="21785"/>
                    <a:pt x="18727" y="21714"/>
                    <a:pt x="18762" y="21642"/>
                  </a:cubicBezTo>
                  <a:cubicBezTo>
                    <a:pt x="18834" y="21612"/>
                    <a:pt x="18929" y="21588"/>
                    <a:pt x="19007" y="21535"/>
                  </a:cubicBezTo>
                  <a:cubicBezTo>
                    <a:pt x="19090" y="21475"/>
                    <a:pt x="19078" y="21368"/>
                    <a:pt x="19055" y="21266"/>
                  </a:cubicBezTo>
                  <a:cubicBezTo>
                    <a:pt x="19174" y="21320"/>
                    <a:pt x="19281" y="21302"/>
                    <a:pt x="19382" y="21213"/>
                  </a:cubicBezTo>
                  <a:cubicBezTo>
                    <a:pt x="19376" y="21141"/>
                    <a:pt x="19370" y="21070"/>
                    <a:pt x="19365" y="21004"/>
                  </a:cubicBezTo>
                  <a:cubicBezTo>
                    <a:pt x="19454" y="20903"/>
                    <a:pt x="19555" y="20873"/>
                    <a:pt x="19675" y="20933"/>
                  </a:cubicBezTo>
                  <a:cubicBezTo>
                    <a:pt x="19681" y="20754"/>
                    <a:pt x="19728" y="20670"/>
                    <a:pt x="19847" y="20623"/>
                  </a:cubicBezTo>
                  <a:cubicBezTo>
                    <a:pt x="19883" y="20611"/>
                    <a:pt x="19919" y="20617"/>
                    <a:pt x="19949" y="20599"/>
                  </a:cubicBezTo>
                  <a:cubicBezTo>
                    <a:pt x="19985" y="20569"/>
                    <a:pt x="20020" y="20533"/>
                    <a:pt x="20056" y="20491"/>
                  </a:cubicBezTo>
                  <a:cubicBezTo>
                    <a:pt x="20008" y="20456"/>
                    <a:pt x="19979" y="20438"/>
                    <a:pt x="19949" y="20414"/>
                  </a:cubicBezTo>
                  <a:cubicBezTo>
                    <a:pt x="19996" y="20360"/>
                    <a:pt x="20032" y="20277"/>
                    <a:pt x="20092" y="20259"/>
                  </a:cubicBezTo>
                  <a:cubicBezTo>
                    <a:pt x="20229" y="20229"/>
                    <a:pt x="20229" y="20080"/>
                    <a:pt x="20342" y="20026"/>
                  </a:cubicBezTo>
                  <a:cubicBezTo>
                    <a:pt x="20420" y="19991"/>
                    <a:pt x="20462" y="19889"/>
                    <a:pt x="20521" y="19830"/>
                  </a:cubicBezTo>
                  <a:cubicBezTo>
                    <a:pt x="20599" y="19746"/>
                    <a:pt x="20700" y="19675"/>
                    <a:pt x="20628" y="19537"/>
                  </a:cubicBezTo>
                  <a:cubicBezTo>
                    <a:pt x="20664" y="19526"/>
                    <a:pt x="20682" y="19514"/>
                    <a:pt x="20700" y="19514"/>
                  </a:cubicBezTo>
                  <a:cubicBezTo>
                    <a:pt x="20885" y="19502"/>
                    <a:pt x="20915" y="19472"/>
                    <a:pt x="20909" y="19305"/>
                  </a:cubicBezTo>
                  <a:cubicBezTo>
                    <a:pt x="20903" y="19251"/>
                    <a:pt x="20909" y="19198"/>
                    <a:pt x="20909" y="19126"/>
                  </a:cubicBezTo>
                  <a:lnTo>
                    <a:pt x="21243" y="19126"/>
                  </a:lnTo>
                  <a:cubicBezTo>
                    <a:pt x="21189" y="19055"/>
                    <a:pt x="21159" y="19007"/>
                    <a:pt x="21123" y="18953"/>
                  </a:cubicBezTo>
                  <a:cubicBezTo>
                    <a:pt x="21266" y="18917"/>
                    <a:pt x="21320" y="18798"/>
                    <a:pt x="21409" y="18762"/>
                  </a:cubicBezTo>
                  <a:lnTo>
                    <a:pt x="21409" y="18464"/>
                  </a:lnTo>
                  <a:cubicBezTo>
                    <a:pt x="21517" y="18542"/>
                    <a:pt x="21630" y="18584"/>
                    <a:pt x="21666" y="18536"/>
                  </a:cubicBezTo>
                  <a:cubicBezTo>
                    <a:pt x="21719" y="18464"/>
                    <a:pt x="21803" y="18345"/>
                    <a:pt x="21779" y="18291"/>
                  </a:cubicBezTo>
                  <a:cubicBezTo>
                    <a:pt x="21725" y="18184"/>
                    <a:pt x="21767" y="18136"/>
                    <a:pt x="21827" y="18077"/>
                  </a:cubicBezTo>
                  <a:cubicBezTo>
                    <a:pt x="21839" y="18089"/>
                    <a:pt x="21857" y="18095"/>
                    <a:pt x="21857" y="18101"/>
                  </a:cubicBezTo>
                  <a:cubicBezTo>
                    <a:pt x="21886" y="18154"/>
                    <a:pt x="21904" y="18202"/>
                    <a:pt x="21976" y="18190"/>
                  </a:cubicBezTo>
                  <a:cubicBezTo>
                    <a:pt x="22047" y="18172"/>
                    <a:pt x="22047" y="18130"/>
                    <a:pt x="22053" y="18071"/>
                  </a:cubicBezTo>
                  <a:cubicBezTo>
                    <a:pt x="22059" y="18011"/>
                    <a:pt x="22089" y="17934"/>
                    <a:pt x="22131" y="17916"/>
                  </a:cubicBezTo>
                  <a:cubicBezTo>
                    <a:pt x="22268" y="17844"/>
                    <a:pt x="22280" y="17719"/>
                    <a:pt x="22274" y="17582"/>
                  </a:cubicBezTo>
                  <a:cubicBezTo>
                    <a:pt x="22357" y="17576"/>
                    <a:pt x="22435" y="17570"/>
                    <a:pt x="22518" y="17564"/>
                  </a:cubicBezTo>
                  <a:cubicBezTo>
                    <a:pt x="22518" y="17367"/>
                    <a:pt x="22602" y="17224"/>
                    <a:pt x="22805" y="17183"/>
                  </a:cubicBezTo>
                  <a:cubicBezTo>
                    <a:pt x="22787" y="17135"/>
                    <a:pt x="22769" y="17099"/>
                    <a:pt x="22751" y="17051"/>
                  </a:cubicBezTo>
                  <a:cubicBezTo>
                    <a:pt x="22822" y="17045"/>
                    <a:pt x="22876" y="17039"/>
                    <a:pt x="22942" y="17033"/>
                  </a:cubicBezTo>
                  <a:cubicBezTo>
                    <a:pt x="22954" y="16831"/>
                    <a:pt x="22971" y="16640"/>
                    <a:pt x="23138" y="16497"/>
                  </a:cubicBezTo>
                  <a:cubicBezTo>
                    <a:pt x="23156" y="16574"/>
                    <a:pt x="23168" y="16634"/>
                    <a:pt x="23180" y="16706"/>
                  </a:cubicBezTo>
                  <a:cubicBezTo>
                    <a:pt x="23264" y="16670"/>
                    <a:pt x="23365" y="16694"/>
                    <a:pt x="23377" y="16580"/>
                  </a:cubicBezTo>
                  <a:cubicBezTo>
                    <a:pt x="23329" y="16556"/>
                    <a:pt x="23287" y="16539"/>
                    <a:pt x="23246" y="16521"/>
                  </a:cubicBezTo>
                  <a:cubicBezTo>
                    <a:pt x="23246" y="16515"/>
                    <a:pt x="23246" y="16503"/>
                    <a:pt x="23252" y="16491"/>
                  </a:cubicBezTo>
                  <a:cubicBezTo>
                    <a:pt x="23311" y="16479"/>
                    <a:pt x="23377" y="16461"/>
                    <a:pt x="23437" y="16449"/>
                  </a:cubicBezTo>
                  <a:cubicBezTo>
                    <a:pt x="23454" y="16151"/>
                    <a:pt x="23460" y="16151"/>
                    <a:pt x="23770" y="16175"/>
                  </a:cubicBezTo>
                  <a:cubicBezTo>
                    <a:pt x="23788" y="16008"/>
                    <a:pt x="23848" y="15841"/>
                    <a:pt x="23979" y="15746"/>
                  </a:cubicBezTo>
                  <a:cubicBezTo>
                    <a:pt x="24063" y="15686"/>
                    <a:pt x="24045" y="15615"/>
                    <a:pt x="24063" y="15561"/>
                  </a:cubicBezTo>
                  <a:cubicBezTo>
                    <a:pt x="24116" y="15537"/>
                    <a:pt x="24182" y="15531"/>
                    <a:pt x="24200" y="15501"/>
                  </a:cubicBezTo>
                  <a:cubicBezTo>
                    <a:pt x="24235" y="15436"/>
                    <a:pt x="24247" y="15358"/>
                    <a:pt x="24271" y="15287"/>
                  </a:cubicBezTo>
                  <a:cubicBezTo>
                    <a:pt x="24301" y="15275"/>
                    <a:pt x="24379" y="15263"/>
                    <a:pt x="24379" y="15251"/>
                  </a:cubicBezTo>
                  <a:cubicBezTo>
                    <a:pt x="24373" y="15144"/>
                    <a:pt x="24474" y="15155"/>
                    <a:pt x="24534" y="15126"/>
                  </a:cubicBezTo>
                  <a:cubicBezTo>
                    <a:pt x="24516" y="15066"/>
                    <a:pt x="24498" y="15012"/>
                    <a:pt x="24480" y="14959"/>
                  </a:cubicBezTo>
                  <a:cubicBezTo>
                    <a:pt x="24516" y="14965"/>
                    <a:pt x="24534" y="14965"/>
                    <a:pt x="24551" y="14971"/>
                  </a:cubicBezTo>
                  <a:cubicBezTo>
                    <a:pt x="24551" y="14971"/>
                    <a:pt x="24551" y="14965"/>
                    <a:pt x="24551" y="14965"/>
                  </a:cubicBezTo>
                  <a:cubicBezTo>
                    <a:pt x="24551" y="14965"/>
                    <a:pt x="24551" y="14965"/>
                    <a:pt x="24545" y="14965"/>
                  </a:cubicBezTo>
                  <a:lnTo>
                    <a:pt x="24551" y="14965"/>
                  </a:lnTo>
                  <a:cubicBezTo>
                    <a:pt x="24539" y="14929"/>
                    <a:pt x="24528" y="14887"/>
                    <a:pt x="24504" y="14804"/>
                  </a:cubicBezTo>
                  <a:cubicBezTo>
                    <a:pt x="24569" y="14851"/>
                    <a:pt x="24617" y="14863"/>
                    <a:pt x="24623" y="14887"/>
                  </a:cubicBezTo>
                  <a:cubicBezTo>
                    <a:pt x="24647" y="14947"/>
                    <a:pt x="24605" y="14965"/>
                    <a:pt x="24551" y="14965"/>
                  </a:cubicBezTo>
                  <a:lnTo>
                    <a:pt x="24551" y="14965"/>
                  </a:lnTo>
                  <a:cubicBezTo>
                    <a:pt x="24689" y="15018"/>
                    <a:pt x="24730" y="14989"/>
                    <a:pt x="24724" y="14839"/>
                  </a:cubicBezTo>
                  <a:cubicBezTo>
                    <a:pt x="24724" y="14822"/>
                    <a:pt x="24730" y="14804"/>
                    <a:pt x="24730" y="14786"/>
                  </a:cubicBezTo>
                  <a:cubicBezTo>
                    <a:pt x="24778" y="14786"/>
                    <a:pt x="24820" y="14786"/>
                    <a:pt x="24873" y="14780"/>
                  </a:cubicBezTo>
                  <a:cubicBezTo>
                    <a:pt x="24832" y="14655"/>
                    <a:pt x="24993" y="14583"/>
                    <a:pt x="24933" y="14458"/>
                  </a:cubicBezTo>
                  <a:cubicBezTo>
                    <a:pt x="25010" y="14434"/>
                    <a:pt x="25088" y="14404"/>
                    <a:pt x="25160" y="14386"/>
                  </a:cubicBezTo>
                  <a:cubicBezTo>
                    <a:pt x="25165" y="14321"/>
                    <a:pt x="25171" y="14261"/>
                    <a:pt x="25177" y="14213"/>
                  </a:cubicBezTo>
                  <a:cubicBezTo>
                    <a:pt x="25261" y="14190"/>
                    <a:pt x="25332" y="14172"/>
                    <a:pt x="25404" y="14154"/>
                  </a:cubicBezTo>
                  <a:cubicBezTo>
                    <a:pt x="25404" y="14142"/>
                    <a:pt x="25398" y="14130"/>
                    <a:pt x="25398" y="14118"/>
                  </a:cubicBezTo>
                  <a:cubicBezTo>
                    <a:pt x="25362" y="14124"/>
                    <a:pt x="25326" y="14130"/>
                    <a:pt x="25291" y="14130"/>
                  </a:cubicBezTo>
                  <a:cubicBezTo>
                    <a:pt x="25285" y="14047"/>
                    <a:pt x="25344" y="13975"/>
                    <a:pt x="25476" y="13933"/>
                  </a:cubicBezTo>
                  <a:cubicBezTo>
                    <a:pt x="25446" y="13832"/>
                    <a:pt x="25476" y="13754"/>
                    <a:pt x="25553" y="13677"/>
                  </a:cubicBezTo>
                  <a:cubicBezTo>
                    <a:pt x="25607" y="13623"/>
                    <a:pt x="25595" y="13510"/>
                    <a:pt x="25613" y="13415"/>
                  </a:cubicBezTo>
                  <a:cubicBezTo>
                    <a:pt x="25678" y="13403"/>
                    <a:pt x="25768" y="13385"/>
                    <a:pt x="25786" y="13271"/>
                  </a:cubicBezTo>
                  <a:cubicBezTo>
                    <a:pt x="25732" y="13248"/>
                    <a:pt x="25690" y="13230"/>
                    <a:pt x="25642" y="13206"/>
                  </a:cubicBezTo>
                  <a:cubicBezTo>
                    <a:pt x="25642" y="13200"/>
                    <a:pt x="25648" y="13194"/>
                    <a:pt x="25648" y="13182"/>
                  </a:cubicBezTo>
                  <a:cubicBezTo>
                    <a:pt x="25702" y="13188"/>
                    <a:pt x="25756" y="13194"/>
                    <a:pt x="25809" y="13200"/>
                  </a:cubicBezTo>
                  <a:cubicBezTo>
                    <a:pt x="25857" y="13128"/>
                    <a:pt x="25833" y="13015"/>
                    <a:pt x="25952" y="12997"/>
                  </a:cubicBezTo>
                  <a:cubicBezTo>
                    <a:pt x="26030" y="12985"/>
                    <a:pt x="25941" y="12830"/>
                    <a:pt x="26066" y="12824"/>
                  </a:cubicBezTo>
                  <a:cubicBezTo>
                    <a:pt x="26072" y="12824"/>
                    <a:pt x="26072" y="12789"/>
                    <a:pt x="26078" y="12771"/>
                  </a:cubicBezTo>
                  <a:cubicBezTo>
                    <a:pt x="26096" y="12663"/>
                    <a:pt x="26113" y="12562"/>
                    <a:pt x="26131" y="12455"/>
                  </a:cubicBezTo>
                  <a:cubicBezTo>
                    <a:pt x="26096" y="12437"/>
                    <a:pt x="26054" y="12413"/>
                    <a:pt x="26000" y="12383"/>
                  </a:cubicBezTo>
                  <a:cubicBezTo>
                    <a:pt x="26054" y="12341"/>
                    <a:pt x="26096" y="12312"/>
                    <a:pt x="26131" y="12288"/>
                  </a:cubicBezTo>
                  <a:cubicBezTo>
                    <a:pt x="26274" y="12347"/>
                    <a:pt x="26364" y="12353"/>
                    <a:pt x="26394" y="12306"/>
                  </a:cubicBezTo>
                  <a:cubicBezTo>
                    <a:pt x="26322" y="12264"/>
                    <a:pt x="26251" y="12222"/>
                    <a:pt x="26179" y="12186"/>
                  </a:cubicBezTo>
                  <a:cubicBezTo>
                    <a:pt x="26185" y="12174"/>
                    <a:pt x="26185" y="12163"/>
                    <a:pt x="26191" y="12151"/>
                  </a:cubicBezTo>
                  <a:cubicBezTo>
                    <a:pt x="26251" y="12145"/>
                    <a:pt x="26304" y="12133"/>
                    <a:pt x="26352" y="12127"/>
                  </a:cubicBezTo>
                  <a:cubicBezTo>
                    <a:pt x="26328" y="12043"/>
                    <a:pt x="26298" y="11966"/>
                    <a:pt x="26280" y="11882"/>
                  </a:cubicBezTo>
                  <a:cubicBezTo>
                    <a:pt x="26262" y="11829"/>
                    <a:pt x="26274" y="11775"/>
                    <a:pt x="26346" y="11763"/>
                  </a:cubicBezTo>
                  <a:cubicBezTo>
                    <a:pt x="26352" y="11745"/>
                    <a:pt x="26358" y="11721"/>
                    <a:pt x="26370" y="11715"/>
                  </a:cubicBezTo>
                  <a:cubicBezTo>
                    <a:pt x="26495" y="11638"/>
                    <a:pt x="26507" y="11525"/>
                    <a:pt x="26489" y="11388"/>
                  </a:cubicBezTo>
                  <a:cubicBezTo>
                    <a:pt x="26483" y="11340"/>
                    <a:pt x="26525" y="11286"/>
                    <a:pt x="26549" y="11227"/>
                  </a:cubicBezTo>
                  <a:cubicBezTo>
                    <a:pt x="26519" y="11191"/>
                    <a:pt x="26483" y="11143"/>
                    <a:pt x="26453" y="11101"/>
                  </a:cubicBezTo>
                  <a:close/>
                  <a:moveTo>
                    <a:pt x="13015" y="8579"/>
                  </a:moveTo>
                  <a:cubicBezTo>
                    <a:pt x="12997" y="8573"/>
                    <a:pt x="12973" y="8573"/>
                    <a:pt x="12955" y="8568"/>
                  </a:cubicBezTo>
                  <a:cubicBezTo>
                    <a:pt x="12967" y="8526"/>
                    <a:pt x="12973" y="8478"/>
                    <a:pt x="12985" y="8430"/>
                  </a:cubicBezTo>
                  <a:cubicBezTo>
                    <a:pt x="12997" y="8430"/>
                    <a:pt x="13009" y="8436"/>
                    <a:pt x="13021" y="8436"/>
                  </a:cubicBezTo>
                  <a:cubicBezTo>
                    <a:pt x="13021" y="8484"/>
                    <a:pt x="13015" y="8532"/>
                    <a:pt x="13015" y="8579"/>
                  </a:cubicBezTo>
                  <a:close/>
                  <a:moveTo>
                    <a:pt x="602" y="18655"/>
                  </a:moveTo>
                  <a:cubicBezTo>
                    <a:pt x="561" y="18554"/>
                    <a:pt x="590" y="18482"/>
                    <a:pt x="692" y="18405"/>
                  </a:cubicBezTo>
                  <a:cubicBezTo>
                    <a:pt x="686" y="18512"/>
                    <a:pt x="745" y="18619"/>
                    <a:pt x="602" y="18655"/>
                  </a:cubicBezTo>
                  <a:close/>
                  <a:moveTo>
                    <a:pt x="734" y="18107"/>
                  </a:moveTo>
                  <a:cubicBezTo>
                    <a:pt x="704" y="18095"/>
                    <a:pt x="668" y="18083"/>
                    <a:pt x="638" y="18071"/>
                  </a:cubicBezTo>
                  <a:cubicBezTo>
                    <a:pt x="638" y="18059"/>
                    <a:pt x="644" y="18053"/>
                    <a:pt x="644" y="18041"/>
                  </a:cubicBezTo>
                  <a:cubicBezTo>
                    <a:pt x="680" y="18047"/>
                    <a:pt x="716" y="18053"/>
                    <a:pt x="751" y="18053"/>
                  </a:cubicBezTo>
                  <a:cubicBezTo>
                    <a:pt x="745" y="18071"/>
                    <a:pt x="740" y="18089"/>
                    <a:pt x="734" y="18107"/>
                  </a:cubicBezTo>
                  <a:close/>
                  <a:moveTo>
                    <a:pt x="668" y="17916"/>
                  </a:moveTo>
                  <a:cubicBezTo>
                    <a:pt x="656" y="17910"/>
                    <a:pt x="650" y="17904"/>
                    <a:pt x="638" y="17898"/>
                  </a:cubicBezTo>
                  <a:cubicBezTo>
                    <a:pt x="662" y="17856"/>
                    <a:pt x="692" y="17814"/>
                    <a:pt x="716" y="17773"/>
                  </a:cubicBezTo>
                  <a:lnTo>
                    <a:pt x="757" y="17809"/>
                  </a:lnTo>
                  <a:cubicBezTo>
                    <a:pt x="728" y="17844"/>
                    <a:pt x="698" y="17880"/>
                    <a:pt x="668" y="17916"/>
                  </a:cubicBezTo>
                  <a:close/>
                  <a:moveTo>
                    <a:pt x="972" y="20104"/>
                  </a:moveTo>
                  <a:cubicBezTo>
                    <a:pt x="960" y="20104"/>
                    <a:pt x="948" y="20104"/>
                    <a:pt x="930" y="20104"/>
                  </a:cubicBezTo>
                  <a:cubicBezTo>
                    <a:pt x="936" y="19997"/>
                    <a:pt x="835" y="19889"/>
                    <a:pt x="972" y="19758"/>
                  </a:cubicBezTo>
                  <a:close/>
                  <a:moveTo>
                    <a:pt x="877" y="17427"/>
                  </a:moveTo>
                  <a:lnTo>
                    <a:pt x="859" y="17355"/>
                  </a:lnTo>
                  <a:cubicBezTo>
                    <a:pt x="895" y="17349"/>
                    <a:pt x="936" y="17343"/>
                    <a:pt x="972" y="17332"/>
                  </a:cubicBezTo>
                  <a:cubicBezTo>
                    <a:pt x="978" y="17349"/>
                    <a:pt x="984" y="17373"/>
                    <a:pt x="984" y="17391"/>
                  </a:cubicBezTo>
                  <a:cubicBezTo>
                    <a:pt x="948" y="17409"/>
                    <a:pt x="912" y="17421"/>
                    <a:pt x="877" y="17433"/>
                  </a:cubicBezTo>
                  <a:close/>
                  <a:moveTo>
                    <a:pt x="1002" y="17117"/>
                  </a:moveTo>
                  <a:cubicBezTo>
                    <a:pt x="984" y="17075"/>
                    <a:pt x="972" y="17039"/>
                    <a:pt x="954" y="16980"/>
                  </a:cubicBezTo>
                  <a:cubicBezTo>
                    <a:pt x="1044" y="17010"/>
                    <a:pt x="1067" y="17045"/>
                    <a:pt x="1002" y="17117"/>
                  </a:cubicBezTo>
                  <a:close/>
                  <a:moveTo>
                    <a:pt x="25392" y="6350"/>
                  </a:moveTo>
                  <a:cubicBezTo>
                    <a:pt x="25291" y="6284"/>
                    <a:pt x="25315" y="6207"/>
                    <a:pt x="25386" y="6135"/>
                  </a:cubicBezTo>
                  <a:cubicBezTo>
                    <a:pt x="25404" y="6201"/>
                    <a:pt x="25517" y="6266"/>
                    <a:pt x="25392" y="6350"/>
                  </a:cubicBezTo>
                  <a:close/>
                  <a:moveTo>
                    <a:pt x="25136" y="2641"/>
                  </a:moveTo>
                  <a:cubicBezTo>
                    <a:pt x="25124" y="2701"/>
                    <a:pt x="25118" y="2731"/>
                    <a:pt x="25106" y="2790"/>
                  </a:cubicBezTo>
                  <a:cubicBezTo>
                    <a:pt x="25046" y="2749"/>
                    <a:pt x="25005" y="2719"/>
                    <a:pt x="24927" y="2665"/>
                  </a:cubicBezTo>
                  <a:cubicBezTo>
                    <a:pt x="25016" y="2653"/>
                    <a:pt x="25064" y="2647"/>
                    <a:pt x="25136" y="2641"/>
                  </a:cubicBezTo>
                  <a:close/>
                  <a:moveTo>
                    <a:pt x="25028" y="2415"/>
                  </a:moveTo>
                  <a:cubicBezTo>
                    <a:pt x="24957" y="2462"/>
                    <a:pt x="24855" y="2492"/>
                    <a:pt x="24975" y="2594"/>
                  </a:cubicBezTo>
                  <a:cubicBezTo>
                    <a:pt x="24873" y="2629"/>
                    <a:pt x="24832" y="2582"/>
                    <a:pt x="24844" y="2492"/>
                  </a:cubicBezTo>
                  <a:cubicBezTo>
                    <a:pt x="24849" y="2427"/>
                    <a:pt x="24873" y="2367"/>
                    <a:pt x="24891" y="2296"/>
                  </a:cubicBezTo>
                  <a:cubicBezTo>
                    <a:pt x="24975" y="2296"/>
                    <a:pt x="25005" y="2349"/>
                    <a:pt x="25028" y="2415"/>
                  </a:cubicBezTo>
                  <a:close/>
                  <a:moveTo>
                    <a:pt x="24885" y="1986"/>
                  </a:moveTo>
                  <a:cubicBezTo>
                    <a:pt x="24849" y="1926"/>
                    <a:pt x="24814" y="1878"/>
                    <a:pt x="24778" y="1819"/>
                  </a:cubicBezTo>
                  <a:cubicBezTo>
                    <a:pt x="24945" y="1807"/>
                    <a:pt x="24951" y="1819"/>
                    <a:pt x="24885" y="1986"/>
                  </a:cubicBezTo>
                  <a:close/>
                  <a:moveTo>
                    <a:pt x="24647" y="1145"/>
                  </a:moveTo>
                  <a:cubicBezTo>
                    <a:pt x="24575" y="1169"/>
                    <a:pt x="24504" y="1157"/>
                    <a:pt x="24432" y="1115"/>
                  </a:cubicBezTo>
                  <a:cubicBezTo>
                    <a:pt x="24534" y="1020"/>
                    <a:pt x="24581" y="1085"/>
                    <a:pt x="24647" y="1145"/>
                  </a:cubicBezTo>
                  <a:close/>
                  <a:moveTo>
                    <a:pt x="22739" y="1121"/>
                  </a:moveTo>
                  <a:cubicBezTo>
                    <a:pt x="22751" y="1127"/>
                    <a:pt x="22769" y="1133"/>
                    <a:pt x="22781" y="1133"/>
                  </a:cubicBezTo>
                  <a:cubicBezTo>
                    <a:pt x="22769" y="1169"/>
                    <a:pt x="22763" y="1205"/>
                    <a:pt x="22751" y="1240"/>
                  </a:cubicBezTo>
                  <a:cubicBezTo>
                    <a:pt x="22739" y="1234"/>
                    <a:pt x="22721" y="1234"/>
                    <a:pt x="22709" y="1228"/>
                  </a:cubicBezTo>
                  <a:cubicBezTo>
                    <a:pt x="22721" y="1193"/>
                    <a:pt x="22727" y="1157"/>
                    <a:pt x="22739" y="1121"/>
                  </a:cubicBezTo>
                  <a:close/>
                  <a:moveTo>
                    <a:pt x="21284" y="477"/>
                  </a:moveTo>
                  <a:cubicBezTo>
                    <a:pt x="21284" y="489"/>
                    <a:pt x="21284" y="501"/>
                    <a:pt x="21290" y="513"/>
                  </a:cubicBezTo>
                  <a:cubicBezTo>
                    <a:pt x="21213" y="531"/>
                    <a:pt x="21135" y="543"/>
                    <a:pt x="21058" y="561"/>
                  </a:cubicBezTo>
                  <a:lnTo>
                    <a:pt x="21046" y="507"/>
                  </a:lnTo>
                  <a:cubicBezTo>
                    <a:pt x="21123" y="495"/>
                    <a:pt x="21207" y="489"/>
                    <a:pt x="21284" y="477"/>
                  </a:cubicBezTo>
                  <a:close/>
                  <a:moveTo>
                    <a:pt x="20545" y="1032"/>
                  </a:moveTo>
                  <a:cubicBezTo>
                    <a:pt x="20557" y="1050"/>
                    <a:pt x="20563" y="1061"/>
                    <a:pt x="20569" y="1079"/>
                  </a:cubicBezTo>
                  <a:cubicBezTo>
                    <a:pt x="20545" y="1091"/>
                    <a:pt x="20521" y="1103"/>
                    <a:pt x="20497" y="1115"/>
                  </a:cubicBezTo>
                  <a:cubicBezTo>
                    <a:pt x="20491" y="1103"/>
                    <a:pt x="20479" y="1085"/>
                    <a:pt x="20473" y="1073"/>
                  </a:cubicBezTo>
                  <a:cubicBezTo>
                    <a:pt x="20497" y="1061"/>
                    <a:pt x="20521" y="1044"/>
                    <a:pt x="20545" y="1032"/>
                  </a:cubicBezTo>
                  <a:close/>
                  <a:moveTo>
                    <a:pt x="19841" y="1240"/>
                  </a:moveTo>
                  <a:cubicBezTo>
                    <a:pt x="19841" y="1258"/>
                    <a:pt x="19847" y="1276"/>
                    <a:pt x="19847" y="1294"/>
                  </a:cubicBezTo>
                  <a:lnTo>
                    <a:pt x="19698" y="1294"/>
                  </a:lnTo>
                  <a:cubicBezTo>
                    <a:pt x="19776" y="1264"/>
                    <a:pt x="19806" y="1252"/>
                    <a:pt x="19841" y="1240"/>
                  </a:cubicBezTo>
                  <a:close/>
                  <a:moveTo>
                    <a:pt x="19400" y="531"/>
                  </a:moveTo>
                  <a:cubicBezTo>
                    <a:pt x="19514" y="638"/>
                    <a:pt x="19388" y="710"/>
                    <a:pt x="19388" y="799"/>
                  </a:cubicBezTo>
                  <a:cubicBezTo>
                    <a:pt x="19394" y="716"/>
                    <a:pt x="19281" y="632"/>
                    <a:pt x="19400" y="531"/>
                  </a:cubicBezTo>
                  <a:close/>
                  <a:moveTo>
                    <a:pt x="19150" y="1550"/>
                  </a:moveTo>
                  <a:cubicBezTo>
                    <a:pt x="19156" y="1562"/>
                    <a:pt x="19162" y="1574"/>
                    <a:pt x="19168" y="1586"/>
                  </a:cubicBezTo>
                  <a:cubicBezTo>
                    <a:pt x="19138" y="1598"/>
                    <a:pt x="19108" y="1610"/>
                    <a:pt x="19078" y="1622"/>
                  </a:cubicBezTo>
                  <a:cubicBezTo>
                    <a:pt x="19072" y="1610"/>
                    <a:pt x="19066" y="1598"/>
                    <a:pt x="19060" y="1586"/>
                  </a:cubicBezTo>
                  <a:cubicBezTo>
                    <a:pt x="19090" y="1574"/>
                    <a:pt x="19120" y="1562"/>
                    <a:pt x="19150" y="1550"/>
                  </a:cubicBezTo>
                  <a:close/>
                  <a:moveTo>
                    <a:pt x="18750" y="948"/>
                  </a:moveTo>
                  <a:cubicBezTo>
                    <a:pt x="18685" y="1026"/>
                    <a:pt x="18613" y="1032"/>
                    <a:pt x="18524" y="966"/>
                  </a:cubicBezTo>
                  <a:cubicBezTo>
                    <a:pt x="18613" y="960"/>
                    <a:pt x="18673" y="954"/>
                    <a:pt x="18750" y="948"/>
                  </a:cubicBezTo>
                  <a:close/>
                  <a:moveTo>
                    <a:pt x="18434" y="1157"/>
                  </a:moveTo>
                  <a:cubicBezTo>
                    <a:pt x="18434" y="1115"/>
                    <a:pt x="18429" y="1079"/>
                    <a:pt x="18423" y="1038"/>
                  </a:cubicBezTo>
                  <a:cubicBezTo>
                    <a:pt x="18488" y="1067"/>
                    <a:pt x="18494" y="1109"/>
                    <a:pt x="18434" y="1157"/>
                  </a:cubicBezTo>
                  <a:close/>
                  <a:moveTo>
                    <a:pt x="18130" y="1109"/>
                  </a:moveTo>
                  <a:cubicBezTo>
                    <a:pt x="18214" y="1264"/>
                    <a:pt x="18059" y="1318"/>
                    <a:pt x="18029" y="1437"/>
                  </a:cubicBezTo>
                  <a:cubicBezTo>
                    <a:pt x="17999" y="1413"/>
                    <a:pt x="17963" y="1395"/>
                    <a:pt x="17958" y="1371"/>
                  </a:cubicBezTo>
                  <a:cubicBezTo>
                    <a:pt x="17946" y="1318"/>
                    <a:pt x="18041" y="1175"/>
                    <a:pt x="18130" y="1109"/>
                  </a:cubicBezTo>
                  <a:close/>
                  <a:moveTo>
                    <a:pt x="17659" y="1676"/>
                  </a:moveTo>
                  <a:cubicBezTo>
                    <a:pt x="17582" y="1711"/>
                    <a:pt x="17540" y="1735"/>
                    <a:pt x="17492" y="1759"/>
                  </a:cubicBezTo>
                  <a:cubicBezTo>
                    <a:pt x="17498" y="1634"/>
                    <a:pt x="17576" y="1687"/>
                    <a:pt x="17659" y="1676"/>
                  </a:cubicBezTo>
                  <a:close/>
                  <a:moveTo>
                    <a:pt x="17260" y="1693"/>
                  </a:moveTo>
                  <a:cubicBezTo>
                    <a:pt x="17272" y="1681"/>
                    <a:pt x="17284" y="1676"/>
                    <a:pt x="17296" y="1664"/>
                  </a:cubicBezTo>
                  <a:cubicBezTo>
                    <a:pt x="17337" y="1711"/>
                    <a:pt x="17379" y="1759"/>
                    <a:pt x="17433" y="1819"/>
                  </a:cubicBezTo>
                  <a:cubicBezTo>
                    <a:pt x="17314" y="1842"/>
                    <a:pt x="17314" y="1729"/>
                    <a:pt x="17260" y="1693"/>
                  </a:cubicBezTo>
                  <a:close/>
                  <a:moveTo>
                    <a:pt x="14529" y="5127"/>
                  </a:moveTo>
                  <a:cubicBezTo>
                    <a:pt x="14374" y="5122"/>
                    <a:pt x="14374" y="5122"/>
                    <a:pt x="14374" y="4931"/>
                  </a:cubicBezTo>
                  <a:cubicBezTo>
                    <a:pt x="14434" y="5008"/>
                    <a:pt x="14476" y="5062"/>
                    <a:pt x="14529" y="5127"/>
                  </a:cubicBezTo>
                  <a:close/>
                  <a:moveTo>
                    <a:pt x="14184" y="5706"/>
                  </a:moveTo>
                  <a:cubicBezTo>
                    <a:pt x="14202" y="5724"/>
                    <a:pt x="14219" y="5736"/>
                    <a:pt x="14231" y="5753"/>
                  </a:cubicBezTo>
                  <a:cubicBezTo>
                    <a:pt x="14237" y="5759"/>
                    <a:pt x="14213" y="5777"/>
                    <a:pt x="14190" y="5807"/>
                  </a:cubicBezTo>
                  <a:cubicBezTo>
                    <a:pt x="14172" y="5777"/>
                    <a:pt x="14160" y="5759"/>
                    <a:pt x="14154" y="5742"/>
                  </a:cubicBezTo>
                  <a:cubicBezTo>
                    <a:pt x="14154" y="5730"/>
                    <a:pt x="14172" y="5718"/>
                    <a:pt x="14184" y="5706"/>
                  </a:cubicBezTo>
                  <a:close/>
                  <a:moveTo>
                    <a:pt x="14178" y="5897"/>
                  </a:moveTo>
                  <a:cubicBezTo>
                    <a:pt x="14148" y="5974"/>
                    <a:pt x="14130" y="6028"/>
                    <a:pt x="14100" y="6099"/>
                  </a:cubicBezTo>
                  <a:cubicBezTo>
                    <a:pt x="14047" y="6004"/>
                    <a:pt x="14070" y="5932"/>
                    <a:pt x="14178" y="5897"/>
                  </a:cubicBezTo>
                  <a:close/>
                  <a:moveTo>
                    <a:pt x="13903" y="6397"/>
                  </a:moveTo>
                  <a:cubicBezTo>
                    <a:pt x="13897" y="6302"/>
                    <a:pt x="13891" y="6213"/>
                    <a:pt x="13886" y="6117"/>
                  </a:cubicBezTo>
                  <a:cubicBezTo>
                    <a:pt x="14023" y="6147"/>
                    <a:pt x="14029" y="6219"/>
                    <a:pt x="13903" y="6397"/>
                  </a:cubicBezTo>
                  <a:close/>
                  <a:moveTo>
                    <a:pt x="13689" y="7208"/>
                  </a:moveTo>
                  <a:cubicBezTo>
                    <a:pt x="13677" y="7256"/>
                    <a:pt x="13671" y="7292"/>
                    <a:pt x="13665" y="7333"/>
                  </a:cubicBezTo>
                  <a:cubicBezTo>
                    <a:pt x="13623" y="7280"/>
                    <a:pt x="13629" y="7238"/>
                    <a:pt x="13689" y="7208"/>
                  </a:cubicBezTo>
                  <a:close/>
                  <a:moveTo>
                    <a:pt x="13617" y="8800"/>
                  </a:moveTo>
                  <a:cubicBezTo>
                    <a:pt x="13647" y="8806"/>
                    <a:pt x="13683" y="8818"/>
                    <a:pt x="13713" y="8830"/>
                  </a:cubicBezTo>
                  <a:cubicBezTo>
                    <a:pt x="13707" y="8842"/>
                    <a:pt x="13701" y="8860"/>
                    <a:pt x="13689" y="8878"/>
                  </a:cubicBezTo>
                  <a:cubicBezTo>
                    <a:pt x="13659" y="8860"/>
                    <a:pt x="13629" y="8848"/>
                    <a:pt x="13605" y="8836"/>
                  </a:cubicBezTo>
                  <a:cubicBezTo>
                    <a:pt x="13599" y="8830"/>
                    <a:pt x="13611" y="8800"/>
                    <a:pt x="13617" y="8800"/>
                  </a:cubicBezTo>
                  <a:close/>
                  <a:moveTo>
                    <a:pt x="13391" y="8204"/>
                  </a:moveTo>
                  <a:cubicBezTo>
                    <a:pt x="13385" y="8216"/>
                    <a:pt x="13379" y="8222"/>
                    <a:pt x="13379" y="8234"/>
                  </a:cubicBezTo>
                  <a:cubicBezTo>
                    <a:pt x="13337" y="8228"/>
                    <a:pt x="13301" y="8222"/>
                    <a:pt x="13260" y="8210"/>
                  </a:cubicBezTo>
                  <a:cubicBezTo>
                    <a:pt x="13242" y="8263"/>
                    <a:pt x="13230" y="8311"/>
                    <a:pt x="13218" y="8359"/>
                  </a:cubicBezTo>
                  <a:lnTo>
                    <a:pt x="13182" y="8359"/>
                  </a:lnTo>
                  <a:cubicBezTo>
                    <a:pt x="13170" y="8269"/>
                    <a:pt x="13164" y="8186"/>
                    <a:pt x="13158" y="8067"/>
                  </a:cubicBezTo>
                  <a:cubicBezTo>
                    <a:pt x="13254" y="8126"/>
                    <a:pt x="13319" y="8168"/>
                    <a:pt x="13391" y="8204"/>
                  </a:cubicBezTo>
                  <a:close/>
                  <a:moveTo>
                    <a:pt x="11727" y="11543"/>
                  </a:moveTo>
                  <a:cubicBezTo>
                    <a:pt x="11733" y="11548"/>
                    <a:pt x="11745" y="11554"/>
                    <a:pt x="11757" y="11560"/>
                  </a:cubicBezTo>
                  <a:cubicBezTo>
                    <a:pt x="11739" y="11584"/>
                    <a:pt x="11715" y="11608"/>
                    <a:pt x="11698" y="11632"/>
                  </a:cubicBezTo>
                  <a:cubicBezTo>
                    <a:pt x="11698" y="11632"/>
                    <a:pt x="11680" y="11620"/>
                    <a:pt x="11668" y="11614"/>
                  </a:cubicBezTo>
                  <a:cubicBezTo>
                    <a:pt x="11692" y="11590"/>
                    <a:pt x="11709" y="11566"/>
                    <a:pt x="11727" y="11543"/>
                  </a:cubicBezTo>
                  <a:close/>
                  <a:moveTo>
                    <a:pt x="11435" y="11209"/>
                  </a:moveTo>
                  <a:cubicBezTo>
                    <a:pt x="11441" y="11227"/>
                    <a:pt x="11447" y="11238"/>
                    <a:pt x="11447" y="11250"/>
                  </a:cubicBezTo>
                  <a:cubicBezTo>
                    <a:pt x="11405" y="11262"/>
                    <a:pt x="11370" y="11268"/>
                    <a:pt x="11328" y="11274"/>
                  </a:cubicBezTo>
                  <a:cubicBezTo>
                    <a:pt x="11322" y="11262"/>
                    <a:pt x="11322" y="11256"/>
                    <a:pt x="11322" y="11250"/>
                  </a:cubicBezTo>
                  <a:cubicBezTo>
                    <a:pt x="11358" y="11232"/>
                    <a:pt x="11399" y="11221"/>
                    <a:pt x="11435" y="11209"/>
                  </a:cubicBezTo>
                  <a:close/>
                  <a:moveTo>
                    <a:pt x="11072" y="11399"/>
                  </a:moveTo>
                  <a:cubicBezTo>
                    <a:pt x="11077" y="11399"/>
                    <a:pt x="11095" y="11423"/>
                    <a:pt x="11125" y="11441"/>
                  </a:cubicBezTo>
                  <a:cubicBezTo>
                    <a:pt x="11095" y="11465"/>
                    <a:pt x="11077" y="11489"/>
                    <a:pt x="11060" y="11489"/>
                  </a:cubicBezTo>
                  <a:cubicBezTo>
                    <a:pt x="11042" y="11489"/>
                    <a:pt x="11024" y="11459"/>
                    <a:pt x="11006" y="11447"/>
                  </a:cubicBezTo>
                  <a:cubicBezTo>
                    <a:pt x="11030" y="11429"/>
                    <a:pt x="11048" y="11411"/>
                    <a:pt x="11072" y="11405"/>
                  </a:cubicBezTo>
                  <a:close/>
                  <a:moveTo>
                    <a:pt x="10320" y="12359"/>
                  </a:moveTo>
                  <a:cubicBezTo>
                    <a:pt x="10410" y="12455"/>
                    <a:pt x="10290" y="12490"/>
                    <a:pt x="10332" y="12550"/>
                  </a:cubicBezTo>
                  <a:cubicBezTo>
                    <a:pt x="10308" y="12544"/>
                    <a:pt x="10290" y="12538"/>
                    <a:pt x="10267" y="12532"/>
                  </a:cubicBezTo>
                  <a:cubicBezTo>
                    <a:pt x="10285" y="12484"/>
                    <a:pt x="10296" y="12437"/>
                    <a:pt x="10320" y="12359"/>
                  </a:cubicBezTo>
                  <a:close/>
                  <a:moveTo>
                    <a:pt x="10159" y="12651"/>
                  </a:moveTo>
                  <a:cubicBezTo>
                    <a:pt x="10171" y="12657"/>
                    <a:pt x="10189" y="12663"/>
                    <a:pt x="10201" y="12675"/>
                  </a:cubicBezTo>
                  <a:cubicBezTo>
                    <a:pt x="10189" y="12723"/>
                    <a:pt x="10183" y="12771"/>
                    <a:pt x="10165" y="12842"/>
                  </a:cubicBezTo>
                  <a:cubicBezTo>
                    <a:pt x="10141" y="12783"/>
                    <a:pt x="10124" y="12753"/>
                    <a:pt x="10124" y="12723"/>
                  </a:cubicBezTo>
                  <a:cubicBezTo>
                    <a:pt x="10124" y="12699"/>
                    <a:pt x="10147" y="12675"/>
                    <a:pt x="10159" y="12651"/>
                  </a:cubicBezTo>
                  <a:close/>
                  <a:moveTo>
                    <a:pt x="9778" y="11870"/>
                  </a:moveTo>
                  <a:cubicBezTo>
                    <a:pt x="9796" y="11876"/>
                    <a:pt x="9820" y="11888"/>
                    <a:pt x="9837" y="11894"/>
                  </a:cubicBezTo>
                  <a:cubicBezTo>
                    <a:pt x="9831" y="11936"/>
                    <a:pt x="9825" y="11978"/>
                    <a:pt x="9820" y="12019"/>
                  </a:cubicBezTo>
                  <a:cubicBezTo>
                    <a:pt x="9760" y="11996"/>
                    <a:pt x="9659" y="12103"/>
                    <a:pt x="9629" y="11948"/>
                  </a:cubicBezTo>
                  <a:cubicBezTo>
                    <a:pt x="9706" y="11984"/>
                    <a:pt x="9784" y="12019"/>
                    <a:pt x="9778" y="11870"/>
                  </a:cubicBezTo>
                  <a:close/>
                  <a:moveTo>
                    <a:pt x="9211" y="12014"/>
                  </a:moveTo>
                  <a:cubicBezTo>
                    <a:pt x="9277" y="12091"/>
                    <a:pt x="9271" y="12145"/>
                    <a:pt x="9199" y="12174"/>
                  </a:cubicBezTo>
                  <a:cubicBezTo>
                    <a:pt x="9188" y="12180"/>
                    <a:pt x="9140" y="12145"/>
                    <a:pt x="9140" y="12139"/>
                  </a:cubicBezTo>
                  <a:cubicBezTo>
                    <a:pt x="9158" y="12097"/>
                    <a:pt x="9182" y="12061"/>
                    <a:pt x="9211" y="12014"/>
                  </a:cubicBezTo>
                  <a:close/>
                  <a:moveTo>
                    <a:pt x="7959" y="12341"/>
                  </a:moveTo>
                  <a:cubicBezTo>
                    <a:pt x="7888" y="12425"/>
                    <a:pt x="7906" y="12550"/>
                    <a:pt x="7781" y="12568"/>
                  </a:cubicBezTo>
                  <a:cubicBezTo>
                    <a:pt x="7840" y="12502"/>
                    <a:pt x="7709" y="12294"/>
                    <a:pt x="7959" y="12341"/>
                  </a:cubicBezTo>
                  <a:close/>
                  <a:moveTo>
                    <a:pt x="7518" y="12294"/>
                  </a:moveTo>
                  <a:cubicBezTo>
                    <a:pt x="7494" y="12401"/>
                    <a:pt x="7482" y="12467"/>
                    <a:pt x="7471" y="12538"/>
                  </a:cubicBezTo>
                  <a:cubicBezTo>
                    <a:pt x="7429" y="12455"/>
                    <a:pt x="7381" y="12377"/>
                    <a:pt x="7518" y="12294"/>
                  </a:cubicBezTo>
                  <a:close/>
                  <a:moveTo>
                    <a:pt x="7387" y="12997"/>
                  </a:moveTo>
                  <a:cubicBezTo>
                    <a:pt x="7387" y="13009"/>
                    <a:pt x="7381" y="13021"/>
                    <a:pt x="7381" y="13033"/>
                  </a:cubicBezTo>
                  <a:cubicBezTo>
                    <a:pt x="7351" y="13027"/>
                    <a:pt x="7321" y="13021"/>
                    <a:pt x="7292" y="13009"/>
                  </a:cubicBezTo>
                  <a:lnTo>
                    <a:pt x="7298" y="12973"/>
                  </a:lnTo>
                  <a:cubicBezTo>
                    <a:pt x="7327" y="12985"/>
                    <a:pt x="7357" y="12991"/>
                    <a:pt x="7387" y="12997"/>
                  </a:cubicBezTo>
                  <a:close/>
                  <a:moveTo>
                    <a:pt x="7149" y="12371"/>
                  </a:moveTo>
                  <a:cubicBezTo>
                    <a:pt x="7196" y="12395"/>
                    <a:pt x="7286" y="12318"/>
                    <a:pt x="7292" y="12419"/>
                  </a:cubicBezTo>
                  <a:cubicBezTo>
                    <a:pt x="7298" y="12514"/>
                    <a:pt x="7208" y="12490"/>
                    <a:pt x="7119" y="12508"/>
                  </a:cubicBezTo>
                  <a:cubicBezTo>
                    <a:pt x="7131" y="12443"/>
                    <a:pt x="7137" y="12413"/>
                    <a:pt x="7149" y="12371"/>
                  </a:cubicBezTo>
                  <a:close/>
                  <a:moveTo>
                    <a:pt x="6880" y="12502"/>
                  </a:moveTo>
                  <a:cubicBezTo>
                    <a:pt x="6809" y="12622"/>
                    <a:pt x="6731" y="12526"/>
                    <a:pt x="6660" y="12520"/>
                  </a:cubicBezTo>
                  <a:cubicBezTo>
                    <a:pt x="6731" y="12526"/>
                    <a:pt x="6797" y="12437"/>
                    <a:pt x="6880" y="12502"/>
                  </a:cubicBezTo>
                  <a:close/>
                  <a:moveTo>
                    <a:pt x="6451" y="12526"/>
                  </a:moveTo>
                  <a:cubicBezTo>
                    <a:pt x="6499" y="12592"/>
                    <a:pt x="6523" y="12622"/>
                    <a:pt x="6552" y="12669"/>
                  </a:cubicBezTo>
                  <a:cubicBezTo>
                    <a:pt x="6511" y="12675"/>
                    <a:pt x="6481" y="12681"/>
                    <a:pt x="6451" y="12681"/>
                  </a:cubicBezTo>
                  <a:close/>
                  <a:moveTo>
                    <a:pt x="5032" y="13587"/>
                  </a:moveTo>
                  <a:cubicBezTo>
                    <a:pt x="5086" y="13677"/>
                    <a:pt x="5199" y="13677"/>
                    <a:pt x="5199" y="13808"/>
                  </a:cubicBezTo>
                  <a:cubicBezTo>
                    <a:pt x="5110" y="13778"/>
                    <a:pt x="5038" y="13754"/>
                    <a:pt x="4961" y="13725"/>
                  </a:cubicBezTo>
                  <a:cubicBezTo>
                    <a:pt x="4978" y="13689"/>
                    <a:pt x="4996" y="13647"/>
                    <a:pt x="5032" y="13587"/>
                  </a:cubicBezTo>
                  <a:close/>
                  <a:moveTo>
                    <a:pt x="4823" y="12991"/>
                  </a:moveTo>
                  <a:cubicBezTo>
                    <a:pt x="4782" y="13146"/>
                    <a:pt x="4710" y="13116"/>
                    <a:pt x="4645" y="13087"/>
                  </a:cubicBezTo>
                  <a:cubicBezTo>
                    <a:pt x="4639" y="13063"/>
                    <a:pt x="4639" y="13045"/>
                    <a:pt x="4633" y="13027"/>
                  </a:cubicBezTo>
                  <a:cubicBezTo>
                    <a:pt x="4686" y="13015"/>
                    <a:pt x="4746" y="13003"/>
                    <a:pt x="4823" y="12991"/>
                  </a:cubicBezTo>
                  <a:close/>
                  <a:moveTo>
                    <a:pt x="3822" y="13486"/>
                  </a:moveTo>
                  <a:cubicBezTo>
                    <a:pt x="3929" y="13576"/>
                    <a:pt x="3858" y="13623"/>
                    <a:pt x="3834" y="13677"/>
                  </a:cubicBezTo>
                  <a:cubicBezTo>
                    <a:pt x="3816" y="13677"/>
                    <a:pt x="3798" y="13671"/>
                    <a:pt x="3780" y="13671"/>
                  </a:cubicBezTo>
                  <a:cubicBezTo>
                    <a:pt x="3792" y="13611"/>
                    <a:pt x="3804" y="13558"/>
                    <a:pt x="3822" y="13486"/>
                  </a:cubicBezTo>
                  <a:close/>
                  <a:moveTo>
                    <a:pt x="3720" y="14589"/>
                  </a:moveTo>
                  <a:cubicBezTo>
                    <a:pt x="3750" y="14607"/>
                    <a:pt x="3780" y="14625"/>
                    <a:pt x="3804" y="14643"/>
                  </a:cubicBezTo>
                  <a:cubicBezTo>
                    <a:pt x="3804" y="14643"/>
                    <a:pt x="3792" y="14673"/>
                    <a:pt x="3792" y="14673"/>
                  </a:cubicBezTo>
                  <a:cubicBezTo>
                    <a:pt x="3756" y="14661"/>
                    <a:pt x="3726" y="14655"/>
                    <a:pt x="3697" y="14643"/>
                  </a:cubicBezTo>
                  <a:cubicBezTo>
                    <a:pt x="3703" y="14625"/>
                    <a:pt x="3709" y="14607"/>
                    <a:pt x="3720" y="14589"/>
                  </a:cubicBezTo>
                  <a:close/>
                  <a:moveTo>
                    <a:pt x="3178" y="13963"/>
                  </a:moveTo>
                  <a:cubicBezTo>
                    <a:pt x="3220" y="13868"/>
                    <a:pt x="3267" y="13897"/>
                    <a:pt x="3333" y="13963"/>
                  </a:cubicBezTo>
                  <a:cubicBezTo>
                    <a:pt x="3279" y="13993"/>
                    <a:pt x="3232" y="14011"/>
                    <a:pt x="3178" y="14041"/>
                  </a:cubicBezTo>
                  <a:cubicBezTo>
                    <a:pt x="3178" y="13993"/>
                    <a:pt x="3172" y="13975"/>
                    <a:pt x="3178" y="13963"/>
                  </a:cubicBezTo>
                  <a:close/>
                  <a:moveTo>
                    <a:pt x="3303" y="14118"/>
                  </a:moveTo>
                  <a:cubicBezTo>
                    <a:pt x="3303" y="14136"/>
                    <a:pt x="3273" y="14154"/>
                    <a:pt x="3255" y="14160"/>
                  </a:cubicBezTo>
                  <a:cubicBezTo>
                    <a:pt x="3244" y="14166"/>
                    <a:pt x="3214" y="14142"/>
                    <a:pt x="3220" y="14130"/>
                  </a:cubicBezTo>
                  <a:cubicBezTo>
                    <a:pt x="3220" y="14106"/>
                    <a:pt x="3238" y="14088"/>
                    <a:pt x="3255" y="14047"/>
                  </a:cubicBezTo>
                  <a:cubicBezTo>
                    <a:pt x="3279" y="14082"/>
                    <a:pt x="3303" y="14100"/>
                    <a:pt x="3303" y="14118"/>
                  </a:cubicBezTo>
                  <a:close/>
                  <a:moveTo>
                    <a:pt x="3094" y="14237"/>
                  </a:moveTo>
                  <a:cubicBezTo>
                    <a:pt x="2939" y="14255"/>
                    <a:pt x="3023" y="14392"/>
                    <a:pt x="2987" y="14464"/>
                  </a:cubicBezTo>
                  <a:cubicBezTo>
                    <a:pt x="2975" y="14464"/>
                    <a:pt x="2957" y="14464"/>
                    <a:pt x="2945" y="14464"/>
                  </a:cubicBezTo>
                  <a:cubicBezTo>
                    <a:pt x="2933" y="14380"/>
                    <a:pt x="2922" y="14297"/>
                    <a:pt x="2904" y="14184"/>
                  </a:cubicBezTo>
                  <a:cubicBezTo>
                    <a:pt x="2993" y="14213"/>
                    <a:pt x="3035" y="14225"/>
                    <a:pt x="3094" y="14237"/>
                  </a:cubicBezTo>
                  <a:close/>
                  <a:moveTo>
                    <a:pt x="2922" y="14482"/>
                  </a:moveTo>
                  <a:cubicBezTo>
                    <a:pt x="2862" y="14523"/>
                    <a:pt x="2826" y="14553"/>
                    <a:pt x="2767" y="14595"/>
                  </a:cubicBezTo>
                  <a:cubicBezTo>
                    <a:pt x="2761" y="14535"/>
                    <a:pt x="2755" y="14494"/>
                    <a:pt x="2749" y="14434"/>
                  </a:cubicBezTo>
                  <a:cubicBezTo>
                    <a:pt x="2814" y="14452"/>
                    <a:pt x="2856" y="14464"/>
                    <a:pt x="2922" y="14488"/>
                  </a:cubicBezTo>
                  <a:close/>
                  <a:moveTo>
                    <a:pt x="2594" y="14673"/>
                  </a:moveTo>
                  <a:cubicBezTo>
                    <a:pt x="2677" y="14649"/>
                    <a:pt x="2677" y="14792"/>
                    <a:pt x="2784" y="14762"/>
                  </a:cubicBezTo>
                  <a:cubicBezTo>
                    <a:pt x="2773" y="14780"/>
                    <a:pt x="2767" y="14798"/>
                    <a:pt x="2755" y="14822"/>
                  </a:cubicBezTo>
                  <a:cubicBezTo>
                    <a:pt x="2689" y="14816"/>
                    <a:pt x="2618" y="14810"/>
                    <a:pt x="2546" y="14804"/>
                  </a:cubicBezTo>
                  <a:cubicBezTo>
                    <a:pt x="2457" y="14828"/>
                    <a:pt x="2570" y="15012"/>
                    <a:pt x="2397" y="14994"/>
                  </a:cubicBezTo>
                  <a:cubicBezTo>
                    <a:pt x="2391" y="14929"/>
                    <a:pt x="2391" y="14869"/>
                    <a:pt x="2385" y="14786"/>
                  </a:cubicBezTo>
                  <a:cubicBezTo>
                    <a:pt x="2451" y="14750"/>
                    <a:pt x="2516" y="14696"/>
                    <a:pt x="2594" y="14673"/>
                  </a:cubicBezTo>
                  <a:close/>
                  <a:moveTo>
                    <a:pt x="2236" y="14804"/>
                  </a:moveTo>
                  <a:cubicBezTo>
                    <a:pt x="2260" y="14953"/>
                    <a:pt x="2319" y="15060"/>
                    <a:pt x="2230" y="15191"/>
                  </a:cubicBezTo>
                  <a:cubicBezTo>
                    <a:pt x="2313" y="15203"/>
                    <a:pt x="2373" y="15209"/>
                    <a:pt x="2439" y="15215"/>
                  </a:cubicBezTo>
                  <a:cubicBezTo>
                    <a:pt x="2421" y="15293"/>
                    <a:pt x="2391" y="15328"/>
                    <a:pt x="2325" y="15287"/>
                  </a:cubicBezTo>
                  <a:cubicBezTo>
                    <a:pt x="2278" y="15257"/>
                    <a:pt x="2224" y="15221"/>
                    <a:pt x="2182" y="15185"/>
                  </a:cubicBezTo>
                  <a:cubicBezTo>
                    <a:pt x="2135" y="15149"/>
                    <a:pt x="2099" y="15108"/>
                    <a:pt x="2039" y="15060"/>
                  </a:cubicBezTo>
                  <a:cubicBezTo>
                    <a:pt x="2105" y="14977"/>
                    <a:pt x="2158" y="14905"/>
                    <a:pt x="2236" y="14798"/>
                  </a:cubicBezTo>
                  <a:close/>
                  <a:moveTo>
                    <a:pt x="2254" y="16515"/>
                  </a:moveTo>
                  <a:cubicBezTo>
                    <a:pt x="2218" y="16533"/>
                    <a:pt x="2188" y="16568"/>
                    <a:pt x="2152" y="16580"/>
                  </a:cubicBezTo>
                  <a:cubicBezTo>
                    <a:pt x="2111" y="16592"/>
                    <a:pt x="2069" y="16586"/>
                    <a:pt x="2027" y="16586"/>
                  </a:cubicBezTo>
                  <a:cubicBezTo>
                    <a:pt x="2039" y="16551"/>
                    <a:pt x="2051" y="16491"/>
                    <a:pt x="2075" y="16479"/>
                  </a:cubicBezTo>
                  <a:cubicBezTo>
                    <a:pt x="2158" y="16443"/>
                    <a:pt x="2248" y="16419"/>
                    <a:pt x="2337" y="16390"/>
                  </a:cubicBezTo>
                  <a:cubicBezTo>
                    <a:pt x="2361" y="16467"/>
                    <a:pt x="2290" y="16479"/>
                    <a:pt x="2254" y="16515"/>
                  </a:cubicBezTo>
                  <a:close/>
                  <a:moveTo>
                    <a:pt x="1044" y="16902"/>
                  </a:moveTo>
                  <a:cubicBezTo>
                    <a:pt x="1085" y="16855"/>
                    <a:pt x="1133" y="16867"/>
                    <a:pt x="1187" y="16944"/>
                  </a:cubicBezTo>
                  <a:cubicBezTo>
                    <a:pt x="1139" y="16926"/>
                    <a:pt x="1097" y="16914"/>
                    <a:pt x="1044" y="16902"/>
                  </a:cubicBezTo>
                  <a:close/>
                  <a:moveTo>
                    <a:pt x="1067" y="16723"/>
                  </a:moveTo>
                  <a:cubicBezTo>
                    <a:pt x="1044" y="16694"/>
                    <a:pt x="1067" y="16574"/>
                    <a:pt x="1097" y="16562"/>
                  </a:cubicBezTo>
                  <a:cubicBezTo>
                    <a:pt x="1181" y="16521"/>
                    <a:pt x="1181" y="16461"/>
                    <a:pt x="1211" y="16390"/>
                  </a:cubicBezTo>
                  <a:cubicBezTo>
                    <a:pt x="1234" y="16324"/>
                    <a:pt x="1306" y="16276"/>
                    <a:pt x="1354" y="16217"/>
                  </a:cubicBezTo>
                  <a:cubicBezTo>
                    <a:pt x="1383" y="16175"/>
                    <a:pt x="1413" y="16133"/>
                    <a:pt x="1437" y="16086"/>
                  </a:cubicBezTo>
                  <a:cubicBezTo>
                    <a:pt x="1485" y="15984"/>
                    <a:pt x="1521" y="15883"/>
                    <a:pt x="1568" y="15781"/>
                  </a:cubicBezTo>
                  <a:cubicBezTo>
                    <a:pt x="1574" y="15770"/>
                    <a:pt x="1586" y="15746"/>
                    <a:pt x="1604" y="15746"/>
                  </a:cubicBezTo>
                  <a:cubicBezTo>
                    <a:pt x="1795" y="15704"/>
                    <a:pt x="1795" y="15561"/>
                    <a:pt x="1789" y="15400"/>
                  </a:cubicBezTo>
                  <a:cubicBezTo>
                    <a:pt x="1872" y="15412"/>
                    <a:pt x="1944" y="15418"/>
                    <a:pt x="2027" y="15430"/>
                  </a:cubicBezTo>
                  <a:lnTo>
                    <a:pt x="2021" y="15424"/>
                  </a:lnTo>
                  <a:cubicBezTo>
                    <a:pt x="2021" y="15424"/>
                    <a:pt x="2021" y="15424"/>
                    <a:pt x="2027" y="15424"/>
                  </a:cubicBezTo>
                  <a:cubicBezTo>
                    <a:pt x="2009" y="15364"/>
                    <a:pt x="1992" y="15304"/>
                    <a:pt x="1974" y="15239"/>
                  </a:cubicBezTo>
                  <a:cubicBezTo>
                    <a:pt x="2033" y="15191"/>
                    <a:pt x="2087" y="15203"/>
                    <a:pt x="2123" y="15257"/>
                  </a:cubicBezTo>
                  <a:cubicBezTo>
                    <a:pt x="2164" y="15322"/>
                    <a:pt x="2105" y="15352"/>
                    <a:pt x="2063" y="15382"/>
                  </a:cubicBezTo>
                  <a:cubicBezTo>
                    <a:pt x="2051" y="15394"/>
                    <a:pt x="2039" y="15412"/>
                    <a:pt x="2027" y="15424"/>
                  </a:cubicBezTo>
                  <a:lnTo>
                    <a:pt x="2027" y="15430"/>
                  </a:lnTo>
                  <a:lnTo>
                    <a:pt x="2027" y="15430"/>
                  </a:lnTo>
                  <a:cubicBezTo>
                    <a:pt x="2033" y="15460"/>
                    <a:pt x="2045" y="15489"/>
                    <a:pt x="2063" y="15543"/>
                  </a:cubicBezTo>
                  <a:cubicBezTo>
                    <a:pt x="1986" y="15525"/>
                    <a:pt x="1926" y="15513"/>
                    <a:pt x="1854" y="15495"/>
                  </a:cubicBezTo>
                  <a:cubicBezTo>
                    <a:pt x="1884" y="15638"/>
                    <a:pt x="1872" y="15758"/>
                    <a:pt x="1741" y="15865"/>
                  </a:cubicBezTo>
                  <a:cubicBezTo>
                    <a:pt x="1681" y="15919"/>
                    <a:pt x="1676" y="16038"/>
                    <a:pt x="1646" y="16133"/>
                  </a:cubicBezTo>
                  <a:cubicBezTo>
                    <a:pt x="1640" y="16163"/>
                    <a:pt x="1640" y="16199"/>
                    <a:pt x="1640" y="16252"/>
                  </a:cubicBezTo>
                  <a:cubicBezTo>
                    <a:pt x="1586" y="16223"/>
                    <a:pt x="1544" y="16193"/>
                    <a:pt x="1503" y="16163"/>
                  </a:cubicBezTo>
                  <a:cubicBezTo>
                    <a:pt x="1503" y="16187"/>
                    <a:pt x="1491" y="16211"/>
                    <a:pt x="1503" y="16217"/>
                  </a:cubicBezTo>
                  <a:cubicBezTo>
                    <a:pt x="1574" y="16312"/>
                    <a:pt x="1526" y="16372"/>
                    <a:pt x="1431" y="16419"/>
                  </a:cubicBezTo>
                  <a:cubicBezTo>
                    <a:pt x="1437" y="16390"/>
                    <a:pt x="1449" y="16360"/>
                    <a:pt x="1455" y="16324"/>
                  </a:cubicBezTo>
                  <a:cubicBezTo>
                    <a:pt x="1443" y="16324"/>
                    <a:pt x="1425" y="16318"/>
                    <a:pt x="1419" y="16318"/>
                  </a:cubicBezTo>
                  <a:cubicBezTo>
                    <a:pt x="1360" y="16396"/>
                    <a:pt x="1258" y="16455"/>
                    <a:pt x="1354" y="16556"/>
                  </a:cubicBezTo>
                  <a:cubicBezTo>
                    <a:pt x="1312" y="16610"/>
                    <a:pt x="1276" y="16658"/>
                    <a:pt x="1234" y="16694"/>
                  </a:cubicBezTo>
                  <a:cubicBezTo>
                    <a:pt x="1187" y="16741"/>
                    <a:pt x="1121" y="16807"/>
                    <a:pt x="1067" y="16729"/>
                  </a:cubicBezTo>
                  <a:close/>
                  <a:moveTo>
                    <a:pt x="1604" y="21881"/>
                  </a:moveTo>
                  <a:lnTo>
                    <a:pt x="1825" y="21881"/>
                  </a:lnTo>
                  <a:cubicBezTo>
                    <a:pt x="1753" y="21976"/>
                    <a:pt x="1693" y="21952"/>
                    <a:pt x="1604" y="21881"/>
                  </a:cubicBezTo>
                  <a:close/>
                  <a:moveTo>
                    <a:pt x="1938" y="22083"/>
                  </a:moveTo>
                  <a:cubicBezTo>
                    <a:pt x="1938" y="22041"/>
                    <a:pt x="1938" y="21994"/>
                    <a:pt x="1938" y="21994"/>
                  </a:cubicBezTo>
                  <a:cubicBezTo>
                    <a:pt x="1974" y="21988"/>
                    <a:pt x="2003" y="21994"/>
                    <a:pt x="2081" y="21994"/>
                  </a:cubicBezTo>
                  <a:cubicBezTo>
                    <a:pt x="2015" y="22036"/>
                    <a:pt x="1986" y="22053"/>
                    <a:pt x="1938" y="22083"/>
                  </a:cubicBezTo>
                  <a:close/>
                  <a:moveTo>
                    <a:pt x="7554" y="20795"/>
                  </a:moveTo>
                  <a:cubicBezTo>
                    <a:pt x="7560" y="20748"/>
                    <a:pt x="7566" y="20676"/>
                    <a:pt x="7578" y="20599"/>
                  </a:cubicBezTo>
                  <a:cubicBezTo>
                    <a:pt x="7667" y="20664"/>
                    <a:pt x="7745" y="20718"/>
                    <a:pt x="7834" y="20784"/>
                  </a:cubicBezTo>
                  <a:cubicBezTo>
                    <a:pt x="7739" y="20789"/>
                    <a:pt x="7655" y="20795"/>
                    <a:pt x="7554" y="20795"/>
                  </a:cubicBezTo>
                  <a:close/>
                  <a:moveTo>
                    <a:pt x="7876" y="21654"/>
                  </a:moveTo>
                  <a:cubicBezTo>
                    <a:pt x="7864" y="21654"/>
                    <a:pt x="7852" y="21654"/>
                    <a:pt x="7840" y="21660"/>
                  </a:cubicBezTo>
                  <a:cubicBezTo>
                    <a:pt x="7840" y="21618"/>
                    <a:pt x="7834" y="21582"/>
                    <a:pt x="7828" y="21547"/>
                  </a:cubicBezTo>
                  <a:lnTo>
                    <a:pt x="7876" y="21547"/>
                  </a:lnTo>
                  <a:close/>
                  <a:moveTo>
                    <a:pt x="8448" y="21505"/>
                  </a:moveTo>
                  <a:cubicBezTo>
                    <a:pt x="8424" y="21421"/>
                    <a:pt x="8412" y="21362"/>
                    <a:pt x="8395" y="21302"/>
                  </a:cubicBezTo>
                  <a:cubicBezTo>
                    <a:pt x="8490" y="21350"/>
                    <a:pt x="8538" y="21404"/>
                    <a:pt x="8448" y="21505"/>
                  </a:cubicBezTo>
                  <a:close/>
                  <a:moveTo>
                    <a:pt x="8985" y="22214"/>
                  </a:moveTo>
                  <a:cubicBezTo>
                    <a:pt x="8979" y="22137"/>
                    <a:pt x="8967" y="22059"/>
                    <a:pt x="8955" y="21952"/>
                  </a:cubicBezTo>
                  <a:cubicBezTo>
                    <a:pt x="9021" y="21970"/>
                    <a:pt x="9080" y="21976"/>
                    <a:pt x="9098" y="22006"/>
                  </a:cubicBezTo>
                  <a:cubicBezTo>
                    <a:pt x="9170" y="22107"/>
                    <a:pt x="9056" y="22149"/>
                    <a:pt x="8985" y="22214"/>
                  </a:cubicBezTo>
                  <a:close/>
                  <a:moveTo>
                    <a:pt x="9539" y="22274"/>
                  </a:moveTo>
                  <a:cubicBezTo>
                    <a:pt x="9551" y="22262"/>
                    <a:pt x="9569" y="22250"/>
                    <a:pt x="9581" y="22238"/>
                  </a:cubicBezTo>
                  <a:cubicBezTo>
                    <a:pt x="9605" y="22268"/>
                    <a:pt x="9635" y="22304"/>
                    <a:pt x="9664" y="22340"/>
                  </a:cubicBezTo>
                  <a:cubicBezTo>
                    <a:pt x="9569" y="22369"/>
                    <a:pt x="9539" y="22340"/>
                    <a:pt x="9539" y="22274"/>
                  </a:cubicBezTo>
                  <a:close/>
                  <a:moveTo>
                    <a:pt x="10785" y="23186"/>
                  </a:moveTo>
                  <a:cubicBezTo>
                    <a:pt x="10779" y="23162"/>
                    <a:pt x="10773" y="23144"/>
                    <a:pt x="10761" y="23127"/>
                  </a:cubicBezTo>
                  <a:cubicBezTo>
                    <a:pt x="10797" y="23109"/>
                    <a:pt x="10833" y="23097"/>
                    <a:pt x="10869" y="23079"/>
                  </a:cubicBezTo>
                  <a:lnTo>
                    <a:pt x="10887" y="23121"/>
                  </a:lnTo>
                  <a:cubicBezTo>
                    <a:pt x="10857" y="23138"/>
                    <a:pt x="10821" y="23162"/>
                    <a:pt x="10785" y="23186"/>
                  </a:cubicBezTo>
                  <a:close/>
                  <a:moveTo>
                    <a:pt x="10696" y="22900"/>
                  </a:moveTo>
                  <a:cubicBezTo>
                    <a:pt x="10827" y="22828"/>
                    <a:pt x="10881" y="22852"/>
                    <a:pt x="10911" y="23001"/>
                  </a:cubicBezTo>
                  <a:close/>
                  <a:moveTo>
                    <a:pt x="11757" y="23228"/>
                  </a:moveTo>
                  <a:cubicBezTo>
                    <a:pt x="11739" y="23210"/>
                    <a:pt x="11721" y="23198"/>
                    <a:pt x="11709" y="23180"/>
                  </a:cubicBezTo>
                  <a:cubicBezTo>
                    <a:pt x="11739" y="23150"/>
                    <a:pt x="11775" y="23115"/>
                    <a:pt x="11811" y="23085"/>
                  </a:cubicBezTo>
                  <a:cubicBezTo>
                    <a:pt x="11823" y="23097"/>
                    <a:pt x="11835" y="23109"/>
                    <a:pt x="11847" y="23127"/>
                  </a:cubicBezTo>
                  <a:cubicBezTo>
                    <a:pt x="11817" y="23156"/>
                    <a:pt x="11787" y="23192"/>
                    <a:pt x="11757" y="23228"/>
                  </a:cubicBezTo>
                  <a:close/>
                  <a:moveTo>
                    <a:pt x="12097" y="22936"/>
                  </a:moveTo>
                  <a:cubicBezTo>
                    <a:pt x="12031" y="22906"/>
                    <a:pt x="11966" y="22876"/>
                    <a:pt x="11900" y="22852"/>
                  </a:cubicBezTo>
                  <a:cubicBezTo>
                    <a:pt x="11906" y="22834"/>
                    <a:pt x="11912" y="22822"/>
                    <a:pt x="11918" y="22805"/>
                  </a:cubicBezTo>
                  <a:cubicBezTo>
                    <a:pt x="11984" y="22834"/>
                    <a:pt x="12049" y="22870"/>
                    <a:pt x="12115" y="22900"/>
                  </a:cubicBezTo>
                  <a:cubicBezTo>
                    <a:pt x="12109" y="22912"/>
                    <a:pt x="12103" y="22924"/>
                    <a:pt x="12097" y="22936"/>
                  </a:cubicBezTo>
                  <a:close/>
                  <a:moveTo>
                    <a:pt x="12407" y="23013"/>
                  </a:moveTo>
                  <a:cubicBezTo>
                    <a:pt x="12383" y="23007"/>
                    <a:pt x="12341" y="22972"/>
                    <a:pt x="12341" y="22960"/>
                  </a:cubicBezTo>
                  <a:cubicBezTo>
                    <a:pt x="12347" y="22924"/>
                    <a:pt x="12377" y="22900"/>
                    <a:pt x="12401" y="22864"/>
                  </a:cubicBezTo>
                  <a:cubicBezTo>
                    <a:pt x="12455" y="22954"/>
                    <a:pt x="12467" y="22966"/>
                    <a:pt x="12562" y="23013"/>
                  </a:cubicBezTo>
                  <a:cubicBezTo>
                    <a:pt x="12508" y="23013"/>
                    <a:pt x="12455" y="23019"/>
                    <a:pt x="12407" y="23013"/>
                  </a:cubicBezTo>
                  <a:close/>
                  <a:moveTo>
                    <a:pt x="12955" y="23097"/>
                  </a:moveTo>
                  <a:cubicBezTo>
                    <a:pt x="12902" y="23115"/>
                    <a:pt x="12848" y="23091"/>
                    <a:pt x="12848" y="23013"/>
                  </a:cubicBezTo>
                  <a:cubicBezTo>
                    <a:pt x="12896" y="23007"/>
                    <a:pt x="12938" y="23001"/>
                    <a:pt x="13009" y="22989"/>
                  </a:cubicBezTo>
                  <a:cubicBezTo>
                    <a:pt x="12985" y="23037"/>
                    <a:pt x="12973" y="23097"/>
                    <a:pt x="12955" y="23103"/>
                  </a:cubicBezTo>
                  <a:close/>
                  <a:moveTo>
                    <a:pt x="13242" y="23133"/>
                  </a:moveTo>
                  <a:cubicBezTo>
                    <a:pt x="13248" y="23091"/>
                    <a:pt x="13254" y="23061"/>
                    <a:pt x="13265" y="23013"/>
                  </a:cubicBezTo>
                  <a:cubicBezTo>
                    <a:pt x="13313" y="23055"/>
                    <a:pt x="13349" y="23079"/>
                    <a:pt x="13415" y="23133"/>
                  </a:cubicBezTo>
                  <a:lnTo>
                    <a:pt x="13242" y="23133"/>
                  </a:lnTo>
                  <a:close/>
                  <a:moveTo>
                    <a:pt x="14219" y="23103"/>
                  </a:moveTo>
                  <a:cubicBezTo>
                    <a:pt x="14142" y="23121"/>
                    <a:pt x="14058" y="23133"/>
                    <a:pt x="13939" y="23150"/>
                  </a:cubicBezTo>
                  <a:cubicBezTo>
                    <a:pt x="13957" y="23061"/>
                    <a:pt x="13963" y="23025"/>
                    <a:pt x="13981" y="22954"/>
                  </a:cubicBezTo>
                  <a:cubicBezTo>
                    <a:pt x="14017" y="23007"/>
                    <a:pt x="14029" y="23031"/>
                    <a:pt x="14052" y="23067"/>
                  </a:cubicBezTo>
                  <a:cubicBezTo>
                    <a:pt x="14106" y="23055"/>
                    <a:pt x="14160" y="23043"/>
                    <a:pt x="14231" y="23025"/>
                  </a:cubicBezTo>
                  <a:cubicBezTo>
                    <a:pt x="14225" y="23055"/>
                    <a:pt x="14225" y="23097"/>
                    <a:pt x="14219" y="23103"/>
                  </a:cubicBezTo>
                  <a:close/>
                  <a:moveTo>
                    <a:pt x="17045" y="21886"/>
                  </a:moveTo>
                  <a:lnTo>
                    <a:pt x="17039" y="21886"/>
                  </a:lnTo>
                  <a:cubicBezTo>
                    <a:pt x="16968" y="21916"/>
                    <a:pt x="16896" y="21940"/>
                    <a:pt x="16795" y="21904"/>
                  </a:cubicBezTo>
                  <a:cubicBezTo>
                    <a:pt x="16890" y="21839"/>
                    <a:pt x="16968" y="21869"/>
                    <a:pt x="17039" y="21886"/>
                  </a:cubicBezTo>
                  <a:lnTo>
                    <a:pt x="17045" y="21886"/>
                  </a:lnTo>
                  <a:cubicBezTo>
                    <a:pt x="17057" y="21839"/>
                    <a:pt x="17069" y="21791"/>
                    <a:pt x="17099" y="21702"/>
                  </a:cubicBezTo>
                  <a:cubicBezTo>
                    <a:pt x="17135" y="21767"/>
                    <a:pt x="17153" y="21791"/>
                    <a:pt x="17171" y="21821"/>
                  </a:cubicBezTo>
                  <a:cubicBezTo>
                    <a:pt x="17123" y="21845"/>
                    <a:pt x="17081" y="21869"/>
                    <a:pt x="17045" y="21886"/>
                  </a:cubicBezTo>
                  <a:close/>
                  <a:moveTo>
                    <a:pt x="17296" y="22405"/>
                  </a:moveTo>
                  <a:cubicBezTo>
                    <a:pt x="17349" y="22328"/>
                    <a:pt x="17403" y="22310"/>
                    <a:pt x="17463" y="22351"/>
                  </a:cubicBezTo>
                  <a:cubicBezTo>
                    <a:pt x="17409" y="22369"/>
                    <a:pt x="17361" y="22381"/>
                    <a:pt x="17296" y="22405"/>
                  </a:cubicBezTo>
                  <a:close/>
                  <a:moveTo>
                    <a:pt x="20545" y="18429"/>
                  </a:moveTo>
                  <a:lnTo>
                    <a:pt x="20545" y="18291"/>
                  </a:lnTo>
                  <a:cubicBezTo>
                    <a:pt x="20617" y="18333"/>
                    <a:pt x="20617" y="18381"/>
                    <a:pt x="20545" y="18429"/>
                  </a:cubicBezTo>
                  <a:close/>
                  <a:moveTo>
                    <a:pt x="21117" y="18405"/>
                  </a:moveTo>
                  <a:cubicBezTo>
                    <a:pt x="21129" y="18399"/>
                    <a:pt x="21141" y="18399"/>
                    <a:pt x="21159" y="18399"/>
                  </a:cubicBezTo>
                  <a:cubicBezTo>
                    <a:pt x="21165" y="18446"/>
                    <a:pt x="21177" y="18488"/>
                    <a:pt x="21189" y="18560"/>
                  </a:cubicBezTo>
                  <a:cubicBezTo>
                    <a:pt x="21064" y="18506"/>
                    <a:pt x="21123" y="18452"/>
                    <a:pt x="21117" y="18405"/>
                  </a:cubicBezTo>
                  <a:close/>
                  <a:moveTo>
                    <a:pt x="21672" y="17117"/>
                  </a:moveTo>
                  <a:cubicBezTo>
                    <a:pt x="21666" y="17111"/>
                    <a:pt x="21660" y="17105"/>
                    <a:pt x="21660" y="17099"/>
                  </a:cubicBezTo>
                  <a:cubicBezTo>
                    <a:pt x="21714" y="17045"/>
                    <a:pt x="21767" y="16986"/>
                    <a:pt x="21827" y="16920"/>
                  </a:cubicBezTo>
                  <a:cubicBezTo>
                    <a:pt x="21839" y="16956"/>
                    <a:pt x="21851" y="16980"/>
                    <a:pt x="21869" y="17016"/>
                  </a:cubicBezTo>
                  <a:cubicBezTo>
                    <a:pt x="21803" y="17051"/>
                    <a:pt x="21737" y="17081"/>
                    <a:pt x="21672" y="17117"/>
                  </a:cubicBezTo>
                  <a:close/>
                  <a:moveTo>
                    <a:pt x="22059" y="16747"/>
                  </a:moveTo>
                  <a:cubicBezTo>
                    <a:pt x="22095" y="16610"/>
                    <a:pt x="21988" y="16473"/>
                    <a:pt x="22155" y="16372"/>
                  </a:cubicBezTo>
                  <a:cubicBezTo>
                    <a:pt x="22256" y="16509"/>
                    <a:pt x="22238" y="16586"/>
                    <a:pt x="22059" y="16747"/>
                  </a:cubicBezTo>
                  <a:close/>
                  <a:moveTo>
                    <a:pt x="22322" y="16443"/>
                  </a:moveTo>
                  <a:cubicBezTo>
                    <a:pt x="22310" y="16425"/>
                    <a:pt x="22286" y="16413"/>
                    <a:pt x="22292" y="16401"/>
                  </a:cubicBezTo>
                  <a:cubicBezTo>
                    <a:pt x="22292" y="16378"/>
                    <a:pt x="22304" y="16354"/>
                    <a:pt x="22316" y="16330"/>
                  </a:cubicBezTo>
                  <a:cubicBezTo>
                    <a:pt x="22334" y="16348"/>
                    <a:pt x="22351" y="16366"/>
                    <a:pt x="22381" y="16390"/>
                  </a:cubicBezTo>
                  <a:cubicBezTo>
                    <a:pt x="22351" y="16413"/>
                    <a:pt x="22340" y="16425"/>
                    <a:pt x="22322" y="16443"/>
                  </a:cubicBezTo>
                  <a:close/>
                  <a:moveTo>
                    <a:pt x="22697" y="16133"/>
                  </a:moveTo>
                  <a:cubicBezTo>
                    <a:pt x="22661" y="16127"/>
                    <a:pt x="22632" y="16115"/>
                    <a:pt x="22596" y="16109"/>
                  </a:cubicBezTo>
                  <a:cubicBezTo>
                    <a:pt x="22602" y="16091"/>
                    <a:pt x="22602" y="16074"/>
                    <a:pt x="22608" y="16056"/>
                  </a:cubicBezTo>
                  <a:cubicBezTo>
                    <a:pt x="22638" y="16068"/>
                    <a:pt x="22667" y="16074"/>
                    <a:pt x="22697" y="16086"/>
                  </a:cubicBezTo>
                  <a:cubicBezTo>
                    <a:pt x="22703" y="16086"/>
                    <a:pt x="22697" y="16115"/>
                    <a:pt x="22691" y="16133"/>
                  </a:cubicBezTo>
                  <a:close/>
                  <a:moveTo>
                    <a:pt x="24140" y="14380"/>
                  </a:moveTo>
                  <a:cubicBezTo>
                    <a:pt x="24074" y="14327"/>
                    <a:pt x="24068" y="14279"/>
                    <a:pt x="24170" y="14219"/>
                  </a:cubicBezTo>
                  <a:cubicBezTo>
                    <a:pt x="24152" y="14297"/>
                    <a:pt x="24146" y="14339"/>
                    <a:pt x="24140" y="14380"/>
                  </a:cubicBezTo>
                  <a:close/>
                  <a:moveTo>
                    <a:pt x="24480" y="13271"/>
                  </a:moveTo>
                  <a:cubicBezTo>
                    <a:pt x="24480" y="13260"/>
                    <a:pt x="24504" y="13242"/>
                    <a:pt x="24510" y="13248"/>
                  </a:cubicBezTo>
                  <a:cubicBezTo>
                    <a:pt x="24534" y="13266"/>
                    <a:pt x="24563" y="13283"/>
                    <a:pt x="24611" y="13319"/>
                  </a:cubicBezTo>
                  <a:cubicBezTo>
                    <a:pt x="24516" y="13355"/>
                    <a:pt x="24480" y="13337"/>
                    <a:pt x="24480" y="13271"/>
                  </a:cubicBezTo>
                  <a:close/>
                  <a:moveTo>
                    <a:pt x="24790" y="13021"/>
                  </a:moveTo>
                  <a:cubicBezTo>
                    <a:pt x="24748" y="13039"/>
                    <a:pt x="24700" y="13039"/>
                    <a:pt x="24659" y="13051"/>
                  </a:cubicBezTo>
                  <a:cubicBezTo>
                    <a:pt x="24653" y="13033"/>
                    <a:pt x="24647" y="13015"/>
                    <a:pt x="24641" y="12997"/>
                  </a:cubicBezTo>
                  <a:cubicBezTo>
                    <a:pt x="24683" y="12973"/>
                    <a:pt x="24718" y="12950"/>
                    <a:pt x="24778" y="12914"/>
                  </a:cubicBezTo>
                  <a:cubicBezTo>
                    <a:pt x="24784" y="12955"/>
                    <a:pt x="24802" y="13015"/>
                    <a:pt x="24790" y="13021"/>
                  </a:cubicBezTo>
                  <a:close/>
                  <a:moveTo>
                    <a:pt x="24909" y="12681"/>
                  </a:moveTo>
                  <a:cubicBezTo>
                    <a:pt x="24844" y="12586"/>
                    <a:pt x="24933" y="12538"/>
                    <a:pt x="24945" y="12473"/>
                  </a:cubicBezTo>
                  <a:lnTo>
                    <a:pt x="24945" y="12473"/>
                  </a:lnTo>
                  <a:cubicBezTo>
                    <a:pt x="24945" y="12467"/>
                    <a:pt x="24945" y="12467"/>
                    <a:pt x="24945" y="12461"/>
                  </a:cubicBezTo>
                  <a:cubicBezTo>
                    <a:pt x="24903" y="12413"/>
                    <a:pt x="24861" y="12359"/>
                    <a:pt x="24790" y="12443"/>
                  </a:cubicBezTo>
                  <a:cubicBezTo>
                    <a:pt x="24659" y="12592"/>
                    <a:pt x="24659" y="12651"/>
                    <a:pt x="24838" y="12812"/>
                  </a:cubicBezTo>
                  <a:cubicBezTo>
                    <a:pt x="24730" y="12830"/>
                    <a:pt x="24641" y="12830"/>
                    <a:pt x="24545" y="12854"/>
                  </a:cubicBezTo>
                  <a:cubicBezTo>
                    <a:pt x="24516" y="12860"/>
                    <a:pt x="24498" y="12902"/>
                    <a:pt x="24474" y="12926"/>
                  </a:cubicBezTo>
                  <a:cubicBezTo>
                    <a:pt x="24504" y="12944"/>
                    <a:pt x="24534" y="12961"/>
                    <a:pt x="24581" y="12991"/>
                  </a:cubicBezTo>
                  <a:cubicBezTo>
                    <a:pt x="24498" y="13087"/>
                    <a:pt x="24408" y="13188"/>
                    <a:pt x="24301" y="13307"/>
                  </a:cubicBezTo>
                  <a:cubicBezTo>
                    <a:pt x="24313" y="13337"/>
                    <a:pt x="24331" y="13391"/>
                    <a:pt x="24373" y="13480"/>
                  </a:cubicBezTo>
                  <a:cubicBezTo>
                    <a:pt x="24295" y="13444"/>
                    <a:pt x="24265" y="13421"/>
                    <a:pt x="24200" y="13385"/>
                  </a:cubicBezTo>
                  <a:cubicBezTo>
                    <a:pt x="24229" y="13438"/>
                    <a:pt x="24247" y="13468"/>
                    <a:pt x="24265" y="13498"/>
                  </a:cubicBezTo>
                  <a:cubicBezTo>
                    <a:pt x="24140" y="13570"/>
                    <a:pt x="24074" y="13695"/>
                    <a:pt x="24033" y="13808"/>
                  </a:cubicBezTo>
                  <a:cubicBezTo>
                    <a:pt x="23997" y="13909"/>
                    <a:pt x="23925" y="13957"/>
                    <a:pt x="23884" y="14035"/>
                  </a:cubicBezTo>
                  <a:cubicBezTo>
                    <a:pt x="23842" y="14106"/>
                    <a:pt x="23800" y="14172"/>
                    <a:pt x="23747" y="14261"/>
                  </a:cubicBezTo>
                  <a:cubicBezTo>
                    <a:pt x="23723" y="14261"/>
                    <a:pt x="23663" y="14255"/>
                    <a:pt x="23592" y="14249"/>
                  </a:cubicBezTo>
                  <a:cubicBezTo>
                    <a:pt x="23615" y="14303"/>
                    <a:pt x="23639" y="14351"/>
                    <a:pt x="23663" y="14410"/>
                  </a:cubicBezTo>
                  <a:cubicBezTo>
                    <a:pt x="23532" y="14523"/>
                    <a:pt x="23389" y="14643"/>
                    <a:pt x="23252" y="14762"/>
                  </a:cubicBezTo>
                  <a:cubicBezTo>
                    <a:pt x="23234" y="14780"/>
                    <a:pt x="23234" y="14822"/>
                    <a:pt x="23216" y="14851"/>
                  </a:cubicBezTo>
                  <a:cubicBezTo>
                    <a:pt x="23168" y="14941"/>
                    <a:pt x="23115" y="15030"/>
                    <a:pt x="22983" y="15012"/>
                  </a:cubicBezTo>
                  <a:lnTo>
                    <a:pt x="22983" y="15167"/>
                  </a:lnTo>
                  <a:cubicBezTo>
                    <a:pt x="22942" y="15155"/>
                    <a:pt x="22912" y="15144"/>
                    <a:pt x="22852" y="15126"/>
                  </a:cubicBezTo>
                  <a:cubicBezTo>
                    <a:pt x="22960" y="15269"/>
                    <a:pt x="22751" y="15340"/>
                    <a:pt x="22811" y="15465"/>
                  </a:cubicBezTo>
                  <a:cubicBezTo>
                    <a:pt x="22721" y="15531"/>
                    <a:pt x="22626" y="15591"/>
                    <a:pt x="22518" y="15668"/>
                  </a:cubicBezTo>
                  <a:cubicBezTo>
                    <a:pt x="22506" y="15716"/>
                    <a:pt x="22501" y="15811"/>
                    <a:pt x="22459" y="15883"/>
                  </a:cubicBezTo>
                  <a:cubicBezTo>
                    <a:pt x="22411" y="15966"/>
                    <a:pt x="22322" y="15972"/>
                    <a:pt x="22220" y="15901"/>
                  </a:cubicBezTo>
                  <a:cubicBezTo>
                    <a:pt x="22214" y="15960"/>
                    <a:pt x="22214" y="16002"/>
                    <a:pt x="22208" y="16050"/>
                  </a:cubicBezTo>
                  <a:cubicBezTo>
                    <a:pt x="22179" y="16056"/>
                    <a:pt x="22149" y="16056"/>
                    <a:pt x="22107" y="16062"/>
                  </a:cubicBezTo>
                  <a:cubicBezTo>
                    <a:pt x="22131" y="16229"/>
                    <a:pt x="22018" y="16294"/>
                    <a:pt x="21869" y="16336"/>
                  </a:cubicBezTo>
                  <a:cubicBezTo>
                    <a:pt x="21886" y="16390"/>
                    <a:pt x="21898" y="16437"/>
                    <a:pt x="21916" y="16497"/>
                  </a:cubicBezTo>
                  <a:cubicBezTo>
                    <a:pt x="21773" y="16616"/>
                    <a:pt x="21636" y="16735"/>
                    <a:pt x="21493" y="16861"/>
                  </a:cubicBezTo>
                  <a:cubicBezTo>
                    <a:pt x="21481" y="16867"/>
                    <a:pt x="21469" y="16878"/>
                    <a:pt x="21457" y="16884"/>
                  </a:cubicBezTo>
                  <a:cubicBezTo>
                    <a:pt x="21368" y="16926"/>
                    <a:pt x="21249" y="17075"/>
                    <a:pt x="21201" y="17200"/>
                  </a:cubicBezTo>
                  <a:cubicBezTo>
                    <a:pt x="21153" y="17188"/>
                    <a:pt x="21105" y="17177"/>
                    <a:pt x="21058" y="17165"/>
                  </a:cubicBezTo>
                  <a:cubicBezTo>
                    <a:pt x="21052" y="17183"/>
                    <a:pt x="21040" y="17194"/>
                    <a:pt x="21046" y="17200"/>
                  </a:cubicBezTo>
                  <a:cubicBezTo>
                    <a:pt x="21052" y="17230"/>
                    <a:pt x="21070" y="17248"/>
                    <a:pt x="21082" y="17272"/>
                  </a:cubicBezTo>
                  <a:cubicBezTo>
                    <a:pt x="21111" y="17343"/>
                    <a:pt x="21082" y="17367"/>
                    <a:pt x="21028" y="17409"/>
                  </a:cubicBezTo>
                  <a:cubicBezTo>
                    <a:pt x="20998" y="17433"/>
                    <a:pt x="21016" y="17516"/>
                    <a:pt x="20933" y="17552"/>
                  </a:cubicBezTo>
                  <a:cubicBezTo>
                    <a:pt x="20819" y="17606"/>
                    <a:pt x="20706" y="17683"/>
                    <a:pt x="20623" y="17785"/>
                  </a:cubicBezTo>
                  <a:cubicBezTo>
                    <a:pt x="20563" y="17862"/>
                    <a:pt x="20545" y="17981"/>
                    <a:pt x="20503" y="18095"/>
                  </a:cubicBezTo>
                  <a:cubicBezTo>
                    <a:pt x="20467" y="18101"/>
                    <a:pt x="20414" y="18107"/>
                    <a:pt x="20348" y="18119"/>
                  </a:cubicBezTo>
                  <a:cubicBezTo>
                    <a:pt x="20330" y="18178"/>
                    <a:pt x="20312" y="18250"/>
                    <a:pt x="20289" y="18339"/>
                  </a:cubicBezTo>
                  <a:cubicBezTo>
                    <a:pt x="20223" y="18363"/>
                    <a:pt x="20157" y="18435"/>
                    <a:pt x="20068" y="18351"/>
                  </a:cubicBezTo>
                  <a:cubicBezTo>
                    <a:pt x="20050" y="18435"/>
                    <a:pt x="20014" y="18518"/>
                    <a:pt x="20014" y="18601"/>
                  </a:cubicBezTo>
                  <a:cubicBezTo>
                    <a:pt x="20014" y="18756"/>
                    <a:pt x="19889" y="18715"/>
                    <a:pt x="19812" y="18739"/>
                  </a:cubicBezTo>
                  <a:lnTo>
                    <a:pt x="19812" y="18941"/>
                  </a:lnTo>
                  <a:cubicBezTo>
                    <a:pt x="19710" y="18917"/>
                    <a:pt x="19692" y="19072"/>
                    <a:pt x="19579" y="19031"/>
                  </a:cubicBezTo>
                  <a:cubicBezTo>
                    <a:pt x="19502" y="19162"/>
                    <a:pt x="19430" y="19293"/>
                    <a:pt x="19347" y="19442"/>
                  </a:cubicBezTo>
                  <a:cubicBezTo>
                    <a:pt x="19204" y="19394"/>
                    <a:pt x="19156" y="19514"/>
                    <a:pt x="19108" y="19639"/>
                  </a:cubicBezTo>
                  <a:cubicBezTo>
                    <a:pt x="19090" y="19692"/>
                    <a:pt x="19060" y="19734"/>
                    <a:pt x="19025" y="19770"/>
                  </a:cubicBezTo>
                  <a:cubicBezTo>
                    <a:pt x="19019" y="19782"/>
                    <a:pt x="18983" y="19764"/>
                    <a:pt x="18947" y="19758"/>
                  </a:cubicBezTo>
                  <a:cubicBezTo>
                    <a:pt x="18959" y="19782"/>
                    <a:pt x="18977" y="19812"/>
                    <a:pt x="19001" y="19865"/>
                  </a:cubicBezTo>
                  <a:lnTo>
                    <a:pt x="18792" y="19865"/>
                  </a:lnTo>
                  <a:cubicBezTo>
                    <a:pt x="18810" y="20020"/>
                    <a:pt x="18727" y="20122"/>
                    <a:pt x="18578" y="20187"/>
                  </a:cubicBezTo>
                  <a:cubicBezTo>
                    <a:pt x="18500" y="20223"/>
                    <a:pt x="18440" y="20283"/>
                    <a:pt x="18375" y="20336"/>
                  </a:cubicBezTo>
                  <a:cubicBezTo>
                    <a:pt x="18250" y="20456"/>
                    <a:pt x="18124" y="20575"/>
                    <a:pt x="17999" y="20694"/>
                  </a:cubicBezTo>
                  <a:cubicBezTo>
                    <a:pt x="17993" y="20700"/>
                    <a:pt x="17963" y="20700"/>
                    <a:pt x="17963" y="20706"/>
                  </a:cubicBezTo>
                  <a:cubicBezTo>
                    <a:pt x="17928" y="20909"/>
                    <a:pt x="17713" y="20933"/>
                    <a:pt x="17618" y="21070"/>
                  </a:cubicBezTo>
                  <a:cubicBezTo>
                    <a:pt x="17570" y="21058"/>
                    <a:pt x="17528" y="21046"/>
                    <a:pt x="17463" y="21028"/>
                  </a:cubicBezTo>
                  <a:cubicBezTo>
                    <a:pt x="17481" y="21099"/>
                    <a:pt x="17492" y="21147"/>
                    <a:pt x="17504" y="21219"/>
                  </a:cubicBezTo>
                  <a:cubicBezTo>
                    <a:pt x="17337" y="21284"/>
                    <a:pt x="17165" y="21350"/>
                    <a:pt x="16998" y="21421"/>
                  </a:cubicBezTo>
                  <a:cubicBezTo>
                    <a:pt x="16926" y="21451"/>
                    <a:pt x="16866" y="21511"/>
                    <a:pt x="16801" y="21547"/>
                  </a:cubicBezTo>
                  <a:cubicBezTo>
                    <a:pt x="16527" y="21702"/>
                    <a:pt x="16246" y="21863"/>
                    <a:pt x="15966" y="22012"/>
                  </a:cubicBezTo>
                  <a:cubicBezTo>
                    <a:pt x="15907" y="22041"/>
                    <a:pt x="15829" y="22047"/>
                    <a:pt x="15758" y="22065"/>
                  </a:cubicBezTo>
                  <a:cubicBezTo>
                    <a:pt x="15644" y="22083"/>
                    <a:pt x="15495" y="22071"/>
                    <a:pt x="15430" y="22137"/>
                  </a:cubicBezTo>
                  <a:cubicBezTo>
                    <a:pt x="15299" y="22274"/>
                    <a:pt x="15149" y="22351"/>
                    <a:pt x="14971" y="22381"/>
                  </a:cubicBezTo>
                  <a:cubicBezTo>
                    <a:pt x="14965" y="22381"/>
                    <a:pt x="14959" y="22417"/>
                    <a:pt x="14953" y="22423"/>
                  </a:cubicBezTo>
                  <a:cubicBezTo>
                    <a:pt x="14822" y="22411"/>
                    <a:pt x="14702" y="22399"/>
                    <a:pt x="14595" y="22393"/>
                  </a:cubicBezTo>
                  <a:cubicBezTo>
                    <a:pt x="14535" y="22483"/>
                    <a:pt x="14494" y="22548"/>
                    <a:pt x="14434" y="22638"/>
                  </a:cubicBezTo>
                  <a:cubicBezTo>
                    <a:pt x="14410" y="22572"/>
                    <a:pt x="14398" y="22536"/>
                    <a:pt x="14392" y="22524"/>
                  </a:cubicBezTo>
                  <a:cubicBezTo>
                    <a:pt x="14297" y="22489"/>
                    <a:pt x="14219" y="22453"/>
                    <a:pt x="14124" y="22417"/>
                  </a:cubicBezTo>
                  <a:cubicBezTo>
                    <a:pt x="14082" y="22477"/>
                    <a:pt x="14035" y="22548"/>
                    <a:pt x="13981" y="22626"/>
                  </a:cubicBezTo>
                  <a:cubicBezTo>
                    <a:pt x="13963" y="22602"/>
                    <a:pt x="13933" y="22566"/>
                    <a:pt x="13897" y="22524"/>
                  </a:cubicBezTo>
                  <a:cubicBezTo>
                    <a:pt x="13927" y="22501"/>
                    <a:pt x="13957" y="22489"/>
                    <a:pt x="13981" y="22471"/>
                  </a:cubicBezTo>
                  <a:cubicBezTo>
                    <a:pt x="13987" y="22399"/>
                    <a:pt x="13891" y="22357"/>
                    <a:pt x="13754" y="22369"/>
                  </a:cubicBezTo>
                  <a:cubicBezTo>
                    <a:pt x="13760" y="22501"/>
                    <a:pt x="13772" y="22632"/>
                    <a:pt x="13772" y="22763"/>
                  </a:cubicBezTo>
                  <a:cubicBezTo>
                    <a:pt x="13772" y="22775"/>
                    <a:pt x="13731" y="22793"/>
                    <a:pt x="13701" y="22811"/>
                  </a:cubicBezTo>
                  <a:lnTo>
                    <a:pt x="13701" y="22477"/>
                  </a:lnTo>
                  <a:cubicBezTo>
                    <a:pt x="13647" y="22429"/>
                    <a:pt x="13587" y="22536"/>
                    <a:pt x="13540" y="22423"/>
                  </a:cubicBezTo>
                  <a:cubicBezTo>
                    <a:pt x="13516" y="22357"/>
                    <a:pt x="13331" y="22417"/>
                    <a:pt x="13265" y="22495"/>
                  </a:cubicBezTo>
                  <a:cubicBezTo>
                    <a:pt x="13236" y="22518"/>
                    <a:pt x="13206" y="22542"/>
                    <a:pt x="13152" y="22584"/>
                  </a:cubicBezTo>
                  <a:cubicBezTo>
                    <a:pt x="13158" y="22518"/>
                    <a:pt x="13158" y="22477"/>
                    <a:pt x="13158" y="22435"/>
                  </a:cubicBezTo>
                  <a:cubicBezTo>
                    <a:pt x="13110" y="22399"/>
                    <a:pt x="13069" y="22399"/>
                    <a:pt x="13051" y="22465"/>
                  </a:cubicBezTo>
                  <a:cubicBezTo>
                    <a:pt x="13033" y="22536"/>
                    <a:pt x="13021" y="22614"/>
                    <a:pt x="12997" y="22733"/>
                  </a:cubicBezTo>
                  <a:cubicBezTo>
                    <a:pt x="12878" y="22578"/>
                    <a:pt x="13039" y="22399"/>
                    <a:pt x="12824" y="22316"/>
                  </a:cubicBezTo>
                  <a:cubicBezTo>
                    <a:pt x="12806" y="22334"/>
                    <a:pt x="12771" y="22363"/>
                    <a:pt x="12729" y="22399"/>
                  </a:cubicBezTo>
                  <a:cubicBezTo>
                    <a:pt x="12729" y="22405"/>
                    <a:pt x="12729" y="22405"/>
                    <a:pt x="12729" y="22405"/>
                  </a:cubicBezTo>
                  <a:cubicBezTo>
                    <a:pt x="12860" y="22465"/>
                    <a:pt x="12872" y="22483"/>
                    <a:pt x="12806" y="22578"/>
                  </a:cubicBezTo>
                  <a:cubicBezTo>
                    <a:pt x="12777" y="22626"/>
                    <a:pt x="12729" y="22662"/>
                    <a:pt x="12675" y="22709"/>
                  </a:cubicBezTo>
                  <a:cubicBezTo>
                    <a:pt x="12639" y="22662"/>
                    <a:pt x="12610" y="22626"/>
                    <a:pt x="12598" y="22608"/>
                  </a:cubicBezTo>
                  <a:cubicBezTo>
                    <a:pt x="12645" y="22530"/>
                    <a:pt x="12687" y="22471"/>
                    <a:pt x="12729" y="22405"/>
                  </a:cubicBezTo>
                  <a:cubicBezTo>
                    <a:pt x="12729" y="22405"/>
                    <a:pt x="12729" y="22405"/>
                    <a:pt x="12723" y="22405"/>
                  </a:cubicBezTo>
                  <a:cubicBezTo>
                    <a:pt x="12729" y="22405"/>
                    <a:pt x="12729" y="22405"/>
                    <a:pt x="12729" y="22399"/>
                  </a:cubicBezTo>
                  <a:lnTo>
                    <a:pt x="12729" y="22399"/>
                  </a:lnTo>
                  <a:cubicBezTo>
                    <a:pt x="12711" y="22369"/>
                    <a:pt x="12693" y="22346"/>
                    <a:pt x="12675" y="22316"/>
                  </a:cubicBezTo>
                  <a:cubicBezTo>
                    <a:pt x="12645" y="22334"/>
                    <a:pt x="12622" y="22351"/>
                    <a:pt x="12592" y="22369"/>
                  </a:cubicBezTo>
                  <a:cubicBezTo>
                    <a:pt x="12580" y="22340"/>
                    <a:pt x="12574" y="22316"/>
                    <a:pt x="12556" y="22280"/>
                  </a:cubicBezTo>
                  <a:cubicBezTo>
                    <a:pt x="12496" y="22310"/>
                    <a:pt x="12443" y="22340"/>
                    <a:pt x="12389" y="22363"/>
                  </a:cubicBezTo>
                  <a:cubicBezTo>
                    <a:pt x="12282" y="22310"/>
                    <a:pt x="12180" y="22226"/>
                    <a:pt x="12067" y="22214"/>
                  </a:cubicBezTo>
                  <a:cubicBezTo>
                    <a:pt x="11954" y="22202"/>
                    <a:pt x="11829" y="22256"/>
                    <a:pt x="11680" y="22286"/>
                  </a:cubicBezTo>
                  <a:cubicBezTo>
                    <a:pt x="11715" y="22232"/>
                    <a:pt x="11739" y="22191"/>
                    <a:pt x="11757" y="22149"/>
                  </a:cubicBezTo>
                  <a:cubicBezTo>
                    <a:pt x="11781" y="22089"/>
                    <a:pt x="11757" y="22041"/>
                    <a:pt x="11698" y="22053"/>
                  </a:cubicBezTo>
                  <a:cubicBezTo>
                    <a:pt x="11548" y="22071"/>
                    <a:pt x="11399" y="22107"/>
                    <a:pt x="11250" y="22143"/>
                  </a:cubicBezTo>
                  <a:cubicBezTo>
                    <a:pt x="11191" y="22095"/>
                    <a:pt x="11101" y="22065"/>
                    <a:pt x="11066" y="22006"/>
                  </a:cubicBezTo>
                  <a:cubicBezTo>
                    <a:pt x="11000" y="21892"/>
                    <a:pt x="10899" y="22041"/>
                    <a:pt x="10833" y="21952"/>
                  </a:cubicBezTo>
                  <a:cubicBezTo>
                    <a:pt x="10797" y="21892"/>
                    <a:pt x="10720" y="21857"/>
                    <a:pt x="10654" y="21827"/>
                  </a:cubicBezTo>
                  <a:cubicBezTo>
                    <a:pt x="10618" y="21809"/>
                    <a:pt x="10571" y="21821"/>
                    <a:pt x="10505" y="21821"/>
                  </a:cubicBezTo>
                  <a:cubicBezTo>
                    <a:pt x="10529" y="21761"/>
                    <a:pt x="10547" y="21725"/>
                    <a:pt x="10583" y="21654"/>
                  </a:cubicBezTo>
                  <a:cubicBezTo>
                    <a:pt x="10499" y="21684"/>
                    <a:pt x="10457" y="21702"/>
                    <a:pt x="10416" y="21720"/>
                  </a:cubicBezTo>
                  <a:cubicBezTo>
                    <a:pt x="10368" y="21690"/>
                    <a:pt x="10320" y="21654"/>
                    <a:pt x="10273" y="21642"/>
                  </a:cubicBezTo>
                  <a:cubicBezTo>
                    <a:pt x="10231" y="21636"/>
                    <a:pt x="10177" y="21666"/>
                    <a:pt x="10106" y="21684"/>
                  </a:cubicBezTo>
                  <a:cubicBezTo>
                    <a:pt x="10135" y="21612"/>
                    <a:pt x="10153" y="21570"/>
                    <a:pt x="10177" y="21523"/>
                  </a:cubicBezTo>
                  <a:cubicBezTo>
                    <a:pt x="10153" y="21517"/>
                    <a:pt x="10135" y="21499"/>
                    <a:pt x="10118" y="21499"/>
                  </a:cubicBezTo>
                  <a:cubicBezTo>
                    <a:pt x="10040" y="21505"/>
                    <a:pt x="9963" y="21517"/>
                    <a:pt x="9873" y="21529"/>
                  </a:cubicBezTo>
                  <a:cubicBezTo>
                    <a:pt x="9855" y="21547"/>
                    <a:pt x="9831" y="21582"/>
                    <a:pt x="9814" y="21612"/>
                  </a:cubicBezTo>
                  <a:cubicBezTo>
                    <a:pt x="9700" y="21463"/>
                    <a:pt x="9629" y="21266"/>
                    <a:pt x="9372" y="21308"/>
                  </a:cubicBezTo>
                  <a:cubicBezTo>
                    <a:pt x="9366" y="21272"/>
                    <a:pt x="9354" y="21219"/>
                    <a:pt x="9343" y="21159"/>
                  </a:cubicBezTo>
                  <a:cubicBezTo>
                    <a:pt x="9241" y="21177"/>
                    <a:pt x="9140" y="21195"/>
                    <a:pt x="9033" y="21213"/>
                  </a:cubicBezTo>
                  <a:lnTo>
                    <a:pt x="9033" y="21094"/>
                  </a:lnTo>
                  <a:cubicBezTo>
                    <a:pt x="8955" y="21070"/>
                    <a:pt x="8883" y="21070"/>
                    <a:pt x="8830" y="21034"/>
                  </a:cubicBezTo>
                  <a:cubicBezTo>
                    <a:pt x="8782" y="20998"/>
                    <a:pt x="8752" y="20927"/>
                    <a:pt x="8711" y="20873"/>
                  </a:cubicBezTo>
                  <a:cubicBezTo>
                    <a:pt x="8490" y="20843"/>
                    <a:pt x="8269" y="20795"/>
                    <a:pt x="8037" y="20849"/>
                  </a:cubicBezTo>
                  <a:cubicBezTo>
                    <a:pt x="8037" y="20831"/>
                    <a:pt x="8031" y="20819"/>
                    <a:pt x="8031" y="20807"/>
                  </a:cubicBezTo>
                  <a:cubicBezTo>
                    <a:pt x="8073" y="20772"/>
                    <a:pt x="8120" y="20736"/>
                    <a:pt x="8186" y="20682"/>
                  </a:cubicBezTo>
                  <a:cubicBezTo>
                    <a:pt x="8114" y="20646"/>
                    <a:pt x="8055" y="20599"/>
                    <a:pt x="8001" y="20605"/>
                  </a:cubicBezTo>
                  <a:cubicBezTo>
                    <a:pt x="7900" y="20611"/>
                    <a:pt x="7834" y="20587"/>
                    <a:pt x="7798" y="20491"/>
                  </a:cubicBezTo>
                  <a:cubicBezTo>
                    <a:pt x="7721" y="20503"/>
                    <a:pt x="7655" y="20515"/>
                    <a:pt x="7590" y="20521"/>
                  </a:cubicBezTo>
                  <a:cubicBezTo>
                    <a:pt x="7566" y="20527"/>
                    <a:pt x="7524" y="20533"/>
                    <a:pt x="7518" y="20515"/>
                  </a:cubicBezTo>
                  <a:cubicBezTo>
                    <a:pt x="7429" y="20396"/>
                    <a:pt x="7321" y="20438"/>
                    <a:pt x="7208" y="20456"/>
                  </a:cubicBezTo>
                  <a:cubicBezTo>
                    <a:pt x="7155" y="20468"/>
                    <a:pt x="7101" y="20468"/>
                    <a:pt x="7047" y="20473"/>
                  </a:cubicBezTo>
                  <a:cubicBezTo>
                    <a:pt x="6761" y="20503"/>
                    <a:pt x="6487" y="20551"/>
                    <a:pt x="6219" y="20670"/>
                  </a:cubicBezTo>
                  <a:cubicBezTo>
                    <a:pt x="6058" y="20742"/>
                    <a:pt x="5867" y="20760"/>
                    <a:pt x="5688" y="20801"/>
                  </a:cubicBezTo>
                  <a:cubicBezTo>
                    <a:pt x="5575" y="20825"/>
                    <a:pt x="5467" y="20861"/>
                    <a:pt x="5354" y="20879"/>
                  </a:cubicBezTo>
                  <a:cubicBezTo>
                    <a:pt x="5229" y="20903"/>
                    <a:pt x="5098" y="20927"/>
                    <a:pt x="4972" y="20927"/>
                  </a:cubicBezTo>
                  <a:cubicBezTo>
                    <a:pt x="4782" y="20921"/>
                    <a:pt x="4603" y="20986"/>
                    <a:pt x="4424" y="21040"/>
                  </a:cubicBezTo>
                  <a:cubicBezTo>
                    <a:pt x="4269" y="21082"/>
                    <a:pt x="4114" y="21141"/>
                    <a:pt x="3953" y="21171"/>
                  </a:cubicBezTo>
                  <a:cubicBezTo>
                    <a:pt x="3840" y="21189"/>
                    <a:pt x="3709" y="21189"/>
                    <a:pt x="3601" y="21159"/>
                  </a:cubicBezTo>
                  <a:cubicBezTo>
                    <a:pt x="3494" y="21129"/>
                    <a:pt x="3494" y="21260"/>
                    <a:pt x="3416" y="21249"/>
                  </a:cubicBezTo>
                  <a:cubicBezTo>
                    <a:pt x="3345" y="21237"/>
                    <a:pt x="3249" y="21189"/>
                    <a:pt x="3220" y="21219"/>
                  </a:cubicBezTo>
                  <a:cubicBezTo>
                    <a:pt x="3035" y="21374"/>
                    <a:pt x="2814" y="21260"/>
                    <a:pt x="2623" y="21332"/>
                  </a:cubicBezTo>
                  <a:cubicBezTo>
                    <a:pt x="2618" y="21320"/>
                    <a:pt x="2612" y="21308"/>
                    <a:pt x="2606" y="21296"/>
                  </a:cubicBezTo>
                  <a:cubicBezTo>
                    <a:pt x="2689" y="21249"/>
                    <a:pt x="2778" y="21195"/>
                    <a:pt x="2862" y="21147"/>
                  </a:cubicBezTo>
                  <a:cubicBezTo>
                    <a:pt x="2677" y="21117"/>
                    <a:pt x="2510" y="21177"/>
                    <a:pt x="2349" y="21237"/>
                  </a:cubicBezTo>
                  <a:cubicBezTo>
                    <a:pt x="2248" y="21165"/>
                    <a:pt x="2307" y="21094"/>
                    <a:pt x="2343" y="21010"/>
                  </a:cubicBezTo>
                  <a:cubicBezTo>
                    <a:pt x="2170" y="20933"/>
                    <a:pt x="1878" y="20998"/>
                    <a:pt x="1920" y="20664"/>
                  </a:cubicBezTo>
                  <a:lnTo>
                    <a:pt x="1610" y="20664"/>
                  </a:lnTo>
                  <a:cubicBezTo>
                    <a:pt x="1658" y="20599"/>
                    <a:pt x="1693" y="20557"/>
                    <a:pt x="1735" y="20497"/>
                  </a:cubicBezTo>
                  <a:cubicBezTo>
                    <a:pt x="1693" y="20485"/>
                    <a:pt x="1658" y="20479"/>
                    <a:pt x="1610" y="20468"/>
                  </a:cubicBezTo>
                  <a:cubicBezTo>
                    <a:pt x="1634" y="20289"/>
                    <a:pt x="1562" y="20169"/>
                    <a:pt x="1348" y="20169"/>
                  </a:cubicBezTo>
                  <a:cubicBezTo>
                    <a:pt x="1371" y="20050"/>
                    <a:pt x="1395" y="19949"/>
                    <a:pt x="1419" y="19836"/>
                  </a:cubicBezTo>
                  <a:cubicBezTo>
                    <a:pt x="1324" y="19842"/>
                    <a:pt x="1288" y="19752"/>
                    <a:pt x="1306" y="19681"/>
                  </a:cubicBezTo>
                  <a:cubicBezTo>
                    <a:pt x="1348" y="19555"/>
                    <a:pt x="1300" y="19442"/>
                    <a:pt x="1306" y="19317"/>
                  </a:cubicBezTo>
                  <a:cubicBezTo>
                    <a:pt x="1312" y="19192"/>
                    <a:pt x="1383" y="19066"/>
                    <a:pt x="1479" y="19001"/>
                  </a:cubicBezTo>
                  <a:cubicBezTo>
                    <a:pt x="1437" y="18959"/>
                    <a:pt x="1389" y="18917"/>
                    <a:pt x="1348" y="18876"/>
                  </a:cubicBezTo>
                  <a:cubicBezTo>
                    <a:pt x="1228" y="18727"/>
                    <a:pt x="1330" y="18619"/>
                    <a:pt x="1419" y="18506"/>
                  </a:cubicBezTo>
                  <a:cubicBezTo>
                    <a:pt x="1431" y="18488"/>
                    <a:pt x="1443" y="18476"/>
                    <a:pt x="1461" y="18464"/>
                  </a:cubicBezTo>
                  <a:cubicBezTo>
                    <a:pt x="1425" y="18417"/>
                    <a:pt x="1395" y="18381"/>
                    <a:pt x="1348" y="18327"/>
                  </a:cubicBezTo>
                  <a:cubicBezTo>
                    <a:pt x="1407" y="18268"/>
                    <a:pt x="1461" y="18220"/>
                    <a:pt x="1515" y="18172"/>
                  </a:cubicBezTo>
                  <a:cubicBezTo>
                    <a:pt x="1479" y="18154"/>
                    <a:pt x="1443" y="18136"/>
                    <a:pt x="1413" y="18119"/>
                  </a:cubicBezTo>
                  <a:cubicBezTo>
                    <a:pt x="1455" y="18065"/>
                    <a:pt x="1497" y="18017"/>
                    <a:pt x="1550" y="17952"/>
                  </a:cubicBezTo>
                  <a:cubicBezTo>
                    <a:pt x="1532" y="17850"/>
                    <a:pt x="1503" y="17737"/>
                    <a:pt x="1664" y="17695"/>
                  </a:cubicBezTo>
                  <a:cubicBezTo>
                    <a:pt x="1670" y="17695"/>
                    <a:pt x="1687" y="17671"/>
                    <a:pt x="1681" y="17665"/>
                  </a:cubicBezTo>
                  <a:cubicBezTo>
                    <a:pt x="1586" y="17552"/>
                    <a:pt x="1771" y="17576"/>
                    <a:pt x="1759" y="17504"/>
                  </a:cubicBezTo>
                  <a:cubicBezTo>
                    <a:pt x="1717" y="17457"/>
                    <a:pt x="1676" y="17409"/>
                    <a:pt x="1646" y="17373"/>
                  </a:cubicBezTo>
                  <a:cubicBezTo>
                    <a:pt x="1753" y="17260"/>
                    <a:pt x="1848" y="17159"/>
                    <a:pt x="1950" y="17045"/>
                  </a:cubicBezTo>
                  <a:cubicBezTo>
                    <a:pt x="1837" y="16932"/>
                    <a:pt x="1950" y="16819"/>
                    <a:pt x="1914" y="16700"/>
                  </a:cubicBezTo>
                  <a:cubicBezTo>
                    <a:pt x="1932" y="16700"/>
                    <a:pt x="1944" y="16694"/>
                    <a:pt x="1962" y="16688"/>
                  </a:cubicBezTo>
                  <a:cubicBezTo>
                    <a:pt x="1980" y="16712"/>
                    <a:pt x="1992" y="16735"/>
                    <a:pt x="2021" y="16771"/>
                  </a:cubicBezTo>
                  <a:cubicBezTo>
                    <a:pt x="2123" y="16723"/>
                    <a:pt x="2230" y="16676"/>
                    <a:pt x="2349" y="16622"/>
                  </a:cubicBezTo>
                  <a:cubicBezTo>
                    <a:pt x="2313" y="16574"/>
                    <a:pt x="2290" y="16545"/>
                    <a:pt x="2266" y="16515"/>
                  </a:cubicBezTo>
                  <a:cubicBezTo>
                    <a:pt x="2307" y="16509"/>
                    <a:pt x="2349" y="16509"/>
                    <a:pt x="2415" y="16503"/>
                  </a:cubicBezTo>
                  <a:cubicBezTo>
                    <a:pt x="2385" y="16455"/>
                    <a:pt x="2367" y="16425"/>
                    <a:pt x="2343" y="16390"/>
                  </a:cubicBezTo>
                  <a:cubicBezTo>
                    <a:pt x="2343" y="16390"/>
                    <a:pt x="2343" y="16390"/>
                    <a:pt x="2343" y="16390"/>
                  </a:cubicBezTo>
                  <a:cubicBezTo>
                    <a:pt x="2355" y="16312"/>
                    <a:pt x="2367" y="16241"/>
                    <a:pt x="2379" y="16151"/>
                  </a:cubicBezTo>
                  <a:cubicBezTo>
                    <a:pt x="2463" y="16187"/>
                    <a:pt x="2552" y="16193"/>
                    <a:pt x="2594" y="16097"/>
                  </a:cubicBezTo>
                  <a:cubicBezTo>
                    <a:pt x="2659" y="15942"/>
                    <a:pt x="2665" y="15948"/>
                    <a:pt x="2814" y="15847"/>
                  </a:cubicBezTo>
                  <a:cubicBezTo>
                    <a:pt x="2892" y="15799"/>
                    <a:pt x="2981" y="15728"/>
                    <a:pt x="2957" y="15615"/>
                  </a:cubicBezTo>
                  <a:lnTo>
                    <a:pt x="2957" y="15615"/>
                  </a:lnTo>
                  <a:cubicBezTo>
                    <a:pt x="2957" y="15615"/>
                    <a:pt x="2951" y="15609"/>
                    <a:pt x="2951" y="15609"/>
                  </a:cubicBezTo>
                  <a:cubicBezTo>
                    <a:pt x="2892" y="15603"/>
                    <a:pt x="2832" y="15597"/>
                    <a:pt x="2749" y="15585"/>
                  </a:cubicBezTo>
                  <a:cubicBezTo>
                    <a:pt x="2773" y="15537"/>
                    <a:pt x="2790" y="15489"/>
                    <a:pt x="2826" y="15424"/>
                  </a:cubicBezTo>
                  <a:cubicBezTo>
                    <a:pt x="2880" y="15501"/>
                    <a:pt x="2916" y="15555"/>
                    <a:pt x="2951" y="15609"/>
                  </a:cubicBezTo>
                  <a:lnTo>
                    <a:pt x="2957" y="15609"/>
                  </a:lnTo>
                  <a:lnTo>
                    <a:pt x="2957" y="15615"/>
                  </a:lnTo>
                  <a:cubicBezTo>
                    <a:pt x="3148" y="15603"/>
                    <a:pt x="3154" y="15603"/>
                    <a:pt x="3148" y="15430"/>
                  </a:cubicBezTo>
                  <a:cubicBezTo>
                    <a:pt x="3136" y="15299"/>
                    <a:pt x="3238" y="15322"/>
                    <a:pt x="3285" y="15304"/>
                  </a:cubicBezTo>
                  <a:cubicBezTo>
                    <a:pt x="3321" y="15161"/>
                    <a:pt x="3351" y="15024"/>
                    <a:pt x="3387" y="14857"/>
                  </a:cubicBezTo>
                  <a:cubicBezTo>
                    <a:pt x="3399" y="14929"/>
                    <a:pt x="3410" y="14965"/>
                    <a:pt x="3422" y="15018"/>
                  </a:cubicBezTo>
                  <a:cubicBezTo>
                    <a:pt x="3470" y="14989"/>
                    <a:pt x="3506" y="14977"/>
                    <a:pt x="3536" y="14953"/>
                  </a:cubicBezTo>
                  <a:cubicBezTo>
                    <a:pt x="3643" y="14881"/>
                    <a:pt x="3744" y="14792"/>
                    <a:pt x="3858" y="14732"/>
                  </a:cubicBezTo>
                  <a:cubicBezTo>
                    <a:pt x="3935" y="14696"/>
                    <a:pt x="3905" y="14637"/>
                    <a:pt x="3935" y="14595"/>
                  </a:cubicBezTo>
                  <a:cubicBezTo>
                    <a:pt x="3935" y="14595"/>
                    <a:pt x="3935" y="14595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887" y="14553"/>
                    <a:pt x="3780" y="14571"/>
                    <a:pt x="3840" y="14446"/>
                  </a:cubicBezTo>
                  <a:cubicBezTo>
                    <a:pt x="3905" y="14482"/>
                    <a:pt x="3953" y="14512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935" y="14589"/>
                    <a:pt x="3935" y="14589"/>
                    <a:pt x="3935" y="14595"/>
                  </a:cubicBezTo>
                  <a:cubicBezTo>
                    <a:pt x="3971" y="14607"/>
                    <a:pt x="4007" y="14625"/>
                    <a:pt x="4054" y="14643"/>
                  </a:cubicBezTo>
                  <a:cubicBezTo>
                    <a:pt x="4096" y="14577"/>
                    <a:pt x="4144" y="14518"/>
                    <a:pt x="4197" y="14446"/>
                  </a:cubicBezTo>
                  <a:cubicBezTo>
                    <a:pt x="4174" y="14398"/>
                    <a:pt x="4150" y="14351"/>
                    <a:pt x="4120" y="14297"/>
                  </a:cubicBezTo>
                  <a:cubicBezTo>
                    <a:pt x="4185" y="14243"/>
                    <a:pt x="4227" y="14178"/>
                    <a:pt x="4329" y="14255"/>
                  </a:cubicBezTo>
                  <a:cubicBezTo>
                    <a:pt x="4370" y="14285"/>
                    <a:pt x="4460" y="14243"/>
                    <a:pt x="4525" y="14255"/>
                  </a:cubicBezTo>
                  <a:cubicBezTo>
                    <a:pt x="4621" y="14267"/>
                    <a:pt x="4633" y="14190"/>
                    <a:pt x="4668" y="14136"/>
                  </a:cubicBezTo>
                  <a:cubicBezTo>
                    <a:pt x="4716" y="14064"/>
                    <a:pt x="4877" y="14011"/>
                    <a:pt x="4978" y="14035"/>
                  </a:cubicBezTo>
                  <a:cubicBezTo>
                    <a:pt x="4990" y="14035"/>
                    <a:pt x="5002" y="14052"/>
                    <a:pt x="5014" y="14052"/>
                  </a:cubicBezTo>
                  <a:cubicBezTo>
                    <a:pt x="5026" y="14052"/>
                    <a:pt x="5038" y="14047"/>
                    <a:pt x="5056" y="14041"/>
                  </a:cubicBezTo>
                  <a:lnTo>
                    <a:pt x="5056" y="13933"/>
                  </a:lnTo>
                  <a:cubicBezTo>
                    <a:pt x="5235" y="13838"/>
                    <a:pt x="5396" y="13748"/>
                    <a:pt x="5527" y="13671"/>
                  </a:cubicBezTo>
                  <a:cubicBezTo>
                    <a:pt x="5628" y="13641"/>
                    <a:pt x="5634" y="13784"/>
                    <a:pt x="5730" y="13725"/>
                  </a:cubicBezTo>
                  <a:cubicBezTo>
                    <a:pt x="5831" y="13665"/>
                    <a:pt x="5628" y="13611"/>
                    <a:pt x="5742" y="13564"/>
                  </a:cubicBezTo>
                  <a:cubicBezTo>
                    <a:pt x="5950" y="13665"/>
                    <a:pt x="6046" y="13474"/>
                    <a:pt x="6201" y="13379"/>
                  </a:cubicBezTo>
                  <a:cubicBezTo>
                    <a:pt x="6248" y="13415"/>
                    <a:pt x="6302" y="13450"/>
                    <a:pt x="6356" y="13492"/>
                  </a:cubicBezTo>
                  <a:cubicBezTo>
                    <a:pt x="6415" y="13468"/>
                    <a:pt x="6475" y="13450"/>
                    <a:pt x="6534" y="13426"/>
                  </a:cubicBezTo>
                  <a:cubicBezTo>
                    <a:pt x="6534" y="13373"/>
                    <a:pt x="6529" y="13313"/>
                    <a:pt x="6523" y="13248"/>
                  </a:cubicBezTo>
                  <a:cubicBezTo>
                    <a:pt x="6725" y="13385"/>
                    <a:pt x="6690" y="13397"/>
                    <a:pt x="6809" y="13212"/>
                  </a:cubicBezTo>
                  <a:cubicBezTo>
                    <a:pt x="6839" y="13283"/>
                    <a:pt x="6874" y="13355"/>
                    <a:pt x="6904" y="13426"/>
                  </a:cubicBezTo>
                  <a:cubicBezTo>
                    <a:pt x="6982" y="13391"/>
                    <a:pt x="7029" y="13343"/>
                    <a:pt x="7083" y="13337"/>
                  </a:cubicBezTo>
                  <a:cubicBezTo>
                    <a:pt x="7143" y="13331"/>
                    <a:pt x="7208" y="13361"/>
                    <a:pt x="7286" y="13373"/>
                  </a:cubicBezTo>
                  <a:cubicBezTo>
                    <a:pt x="7316" y="13325"/>
                    <a:pt x="7345" y="13271"/>
                    <a:pt x="7375" y="13218"/>
                  </a:cubicBezTo>
                  <a:cubicBezTo>
                    <a:pt x="7482" y="13146"/>
                    <a:pt x="7643" y="13212"/>
                    <a:pt x="7715" y="13379"/>
                  </a:cubicBezTo>
                  <a:cubicBezTo>
                    <a:pt x="7798" y="13343"/>
                    <a:pt x="7882" y="13313"/>
                    <a:pt x="7977" y="13277"/>
                  </a:cubicBezTo>
                  <a:cubicBezTo>
                    <a:pt x="7930" y="13224"/>
                    <a:pt x="7936" y="13176"/>
                    <a:pt x="7977" y="13128"/>
                  </a:cubicBezTo>
                  <a:lnTo>
                    <a:pt x="7977" y="13128"/>
                  </a:lnTo>
                  <a:cubicBezTo>
                    <a:pt x="7977" y="13128"/>
                    <a:pt x="7977" y="13122"/>
                    <a:pt x="7977" y="13122"/>
                  </a:cubicBezTo>
                  <a:cubicBezTo>
                    <a:pt x="7858" y="13134"/>
                    <a:pt x="7786" y="13081"/>
                    <a:pt x="7769" y="12961"/>
                  </a:cubicBezTo>
                  <a:cubicBezTo>
                    <a:pt x="7912" y="12961"/>
                    <a:pt x="7959" y="12991"/>
                    <a:pt x="7977" y="13122"/>
                  </a:cubicBezTo>
                  <a:lnTo>
                    <a:pt x="7983" y="13122"/>
                  </a:lnTo>
                  <a:cubicBezTo>
                    <a:pt x="7983" y="13122"/>
                    <a:pt x="7983" y="13128"/>
                    <a:pt x="7977" y="13128"/>
                  </a:cubicBezTo>
                  <a:cubicBezTo>
                    <a:pt x="8019" y="13105"/>
                    <a:pt x="8055" y="13087"/>
                    <a:pt x="8108" y="13051"/>
                  </a:cubicBezTo>
                  <a:cubicBezTo>
                    <a:pt x="8091" y="13164"/>
                    <a:pt x="8186" y="13277"/>
                    <a:pt x="8019" y="13373"/>
                  </a:cubicBezTo>
                  <a:cubicBezTo>
                    <a:pt x="8091" y="13403"/>
                    <a:pt x="8138" y="13421"/>
                    <a:pt x="8192" y="13444"/>
                  </a:cubicBezTo>
                  <a:cubicBezTo>
                    <a:pt x="8216" y="13391"/>
                    <a:pt x="8228" y="13349"/>
                    <a:pt x="8252" y="13295"/>
                  </a:cubicBezTo>
                  <a:cubicBezTo>
                    <a:pt x="8317" y="13277"/>
                    <a:pt x="8395" y="13260"/>
                    <a:pt x="8478" y="13242"/>
                  </a:cubicBezTo>
                  <a:cubicBezTo>
                    <a:pt x="8466" y="13200"/>
                    <a:pt x="8454" y="13158"/>
                    <a:pt x="8442" y="13099"/>
                  </a:cubicBezTo>
                  <a:cubicBezTo>
                    <a:pt x="8544" y="13188"/>
                    <a:pt x="8627" y="13266"/>
                    <a:pt x="8723" y="13361"/>
                  </a:cubicBezTo>
                  <a:cubicBezTo>
                    <a:pt x="8752" y="13283"/>
                    <a:pt x="8776" y="13230"/>
                    <a:pt x="8806" y="13158"/>
                  </a:cubicBezTo>
                  <a:cubicBezTo>
                    <a:pt x="8943" y="13325"/>
                    <a:pt x="9122" y="13146"/>
                    <a:pt x="9289" y="13260"/>
                  </a:cubicBezTo>
                  <a:cubicBezTo>
                    <a:pt x="9277" y="13188"/>
                    <a:pt x="9265" y="13146"/>
                    <a:pt x="9271" y="13111"/>
                  </a:cubicBezTo>
                  <a:cubicBezTo>
                    <a:pt x="9283" y="13075"/>
                    <a:pt x="9319" y="13051"/>
                    <a:pt x="9354" y="13015"/>
                  </a:cubicBezTo>
                  <a:cubicBezTo>
                    <a:pt x="9444" y="13116"/>
                    <a:pt x="9533" y="13194"/>
                    <a:pt x="9647" y="13057"/>
                  </a:cubicBezTo>
                  <a:cubicBezTo>
                    <a:pt x="9670" y="13027"/>
                    <a:pt x="9742" y="13051"/>
                    <a:pt x="9796" y="13051"/>
                  </a:cubicBezTo>
                  <a:cubicBezTo>
                    <a:pt x="9909" y="13051"/>
                    <a:pt x="9969" y="12997"/>
                    <a:pt x="9986" y="12884"/>
                  </a:cubicBezTo>
                  <a:cubicBezTo>
                    <a:pt x="9992" y="12854"/>
                    <a:pt x="9992" y="12818"/>
                    <a:pt x="9998" y="12783"/>
                  </a:cubicBezTo>
                  <a:cubicBezTo>
                    <a:pt x="10082" y="12824"/>
                    <a:pt x="10153" y="12878"/>
                    <a:pt x="10237" y="12902"/>
                  </a:cubicBezTo>
                  <a:cubicBezTo>
                    <a:pt x="10338" y="12932"/>
                    <a:pt x="10386" y="12890"/>
                    <a:pt x="10422" y="12777"/>
                  </a:cubicBezTo>
                  <a:cubicBezTo>
                    <a:pt x="10487" y="12765"/>
                    <a:pt x="10553" y="12759"/>
                    <a:pt x="10636" y="12747"/>
                  </a:cubicBezTo>
                  <a:cubicBezTo>
                    <a:pt x="10624" y="12699"/>
                    <a:pt x="10601" y="12651"/>
                    <a:pt x="10595" y="12604"/>
                  </a:cubicBezTo>
                  <a:cubicBezTo>
                    <a:pt x="10595" y="12574"/>
                    <a:pt x="10606" y="12538"/>
                    <a:pt x="10624" y="12514"/>
                  </a:cubicBezTo>
                  <a:cubicBezTo>
                    <a:pt x="10630" y="12508"/>
                    <a:pt x="10690" y="12520"/>
                    <a:pt x="10690" y="12532"/>
                  </a:cubicBezTo>
                  <a:cubicBezTo>
                    <a:pt x="10702" y="12556"/>
                    <a:pt x="10690" y="12586"/>
                    <a:pt x="10684" y="12616"/>
                  </a:cubicBezTo>
                  <a:cubicBezTo>
                    <a:pt x="10678" y="12640"/>
                    <a:pt x="10672" y="12657"/>
                    <a:pt x="10654" y="12717"/>
                  </a:cubicBezTo>
                  <a:cubicBezTo>
                    <a:pt x="10869" y="12604"/>
                    <a:pt x="11072" y="12532"/>
                    <a:pt x="11244" y="12413"/>
                  </a:cubicBezTo>
                  <a:cubicBezTo>
                    <a:pt x="11304" y="12371"/>
                    <a:pt x="11334" y="12288"/>
                    <a:pt x="11382" y="12210"/>
                  </a:cubicBezTo>
                  <a:cubicBezTo>
                    <a:pt x="11453" y="12234"/>
                    <a:pt x="11519" y="12252"/>
                    <a:pt x="11590" y="12270"/>
                  </a:cubicBezTo>
                  <a:cubicBezTo>
                    <a:pt x="11620" y="12157"/>
                    <a:pt x="11644" y="12061"/>
                    <a:pt x="11668" y="11960"/>
                  </a:cubicBezTo>
                  <a:cubicBezTo>
                    <a:pt x="11686" y="11948"/>
                    <a:pt x="11698" y="11942"/>
                    <a:pt x="11715" y="11936"/>
                  </a:cubicBezTo>
                  <a:cubicBezTo>
                    <a:pt x="11751" y="11978"/>
                    <a:pt x="11793" y="12019"/>
                    <a:pt x="11829" y="12067"/>
                  </a:cubicBezTo>
                  <a:cubicBezTo>
                    <a:pt x="11924" y="11984"/>
                    <a:pt x="11924" y="11799"/>
                    <a:pt x="12067" y="11721"/>
                  </a:cubicBezTo>
                  <a:cubicBezTo>
                    <a:pt x="12121" y="11763"/>
                    <a:pt x="12067" y="11888"/>
                    <a:pt x="12204" y="11841"/>
                  </a:cubicBezTo>
                  <a:cubicBezTo>
                    <a:pt x="12163" y="11703"/>
                    <a:pt x="12192" y="11578"/>
                    <a:pt x="12312" y="11471"/>
                  </a:cubicBezTo>
                  <a:cubicBezTo>
                    <a:pt x="12353" y="11495"/>
                    <a:pt x="12389" y="11519"/>
                    <a:pt x="12431" y="11543"/>
                  </a:cubicBezTo>
                  <a:cubicBezTo>
                    <a:pt x="12461" y="11483"/>
                    <a:pt x="12431" y="11429"/>
                    <a:pt x="12324" y="11376"/>
                  </a:cubicBezTo>
                  <a:cubicBezTo>
                    <a:pt x="12395" y="11346"/>
                    <a:pt x="12455" y="11322"/>
                    <a:pt x="12490" y="11310"/>
                  </a:cubicBezTo>
                  <a:cubicBezTo>
                    <a:pt x="12550" y="11167"/>
                    <a:pt x="12604" y="11036"/>
                    <a:pt x="12663" y="10893"/>
                  </a:cubicBezTo>
                  <a:cubicBezTo>
                    <a:pt x="12699" y="10922"/>
                    <a:pt x="12723" y="10934"/>
                    <a:pt x="12753" y="10964"/>
                  </a:cubicBezTo>
                  <a:cubicBezTo>
                    <a:pt x="12800" y="10905"/>
                    <a:pt x="12938" y="10922"/>
                    <a:pt x="12914" y="10767"/>
                  </a:cubicBezTo>
                  <a:cubicBezTo>
                    <a:pt x="12860" y="10785"/>
                    <a:pt x="12812" y="10803"/>
                    <a:pt x="12723" y="10833"/>
                  </a:cubicBezTo>
                  <a:cubicBezTo>
                    <a:pt x="12759" y="10750"/>
                    <a:pt x="12789" y="10666"/>
                    <a:pt x="12806" y="10666"/>
                  </a:cubicBezTo>
                  <a:cubicBezTo>
                    <a:pt x="12967" y="10684"/>
                    <a:pt x="12932" y="10565"/>
                    <a:pt x="12938" y="10475"/>
                  </a:cubicBezTo>
                  <a:cubicBezTo>
                    <a:pt x="12944" y="10440"/>
                    <a:pt x="12938" y="10398"/>
                    <a:pt x="12938" y="10356"/>
                  </a:cubicBezTo>
                  <a:cubicBezTo>
                    <a:pt x="12997" y="10368"/>
                    <a:pt x="13051" y="10374"/>
                    <a:pt x="13105" y="10386"/>
                  </a:cubicBezTo>
                  <a:cubicBezTo>
                    <a:pt x="13140" y="10141"/>
                    <a:pt x="13277" y="9969"/>
                    <a:pt x="13438" y="9790"/>
                  </a:cubicBezTo>
                  <a:cubicBezTo>
                    <a:pt x="13385" y="9742"/>
                    <a:pt x="13379" y="9688"/>
                    <a:pt x="13421" y="9611"/>
                  </a:cubicBezTo>
                  <a:cubicBezTo>
                    <a:pt x="13456" y="9557"/>
                    <a:pt x="13444" y="9468"/>
                    <a:pt x="13456" y="9390"/>
                  </a:cubicBezTo>
                  <a:cubicBezTo>
                    <a:pt x="13540" y="9343"/>
                    <a:pt x="13623" y="9325"/>
                    <a:pt x="13677" y="9438"/>
                  </a:cubicBezTo>
                  <a:cubicBezTo>
                    <a:pt x="13701" y="9420"/>
                    <a:pt x="13725" y="9402"/>
                    <a:pt x="13760" y="9378"/>
                  </a:cubicBezTo>
                  <a:cubicBezTo>
                    <a:pt x="13719" y="9343"/>
                    <a:pt x="13689" y="9319"/>
                    <a:pt x="13647" y="9289"/>
                  </a:cubicBezTo>
                  <a:cubicBezTo>
                    <a:pt x="13683" y="9241"/>
                    <a:pt x="13719" y="9199"/>
                    <a:pt x="13748" y="9152"/>
                  </a:cubicBezTo>
                  <a:cubicBezTo>
                    <a:pt x="13736" y="9116"/>
                    <a:pt x="13719" y="9080"/>
                    <a:pt x="13701" y="9039"/>
                  </a:cubicBezTo>
                  <a:cubicBezTo>
                    <a:pt x="13748" y="9027"/>
                    <a:pt x="13784" y="9021"/>
                    <a:pt x="13838" y="9009"/>
                  </a:cubicBezTo>
                  <a:cubicBezTo>
                    <a:pt x="13802" y="8931"/>
                    <a:pt x="13778" y="8848"/>
                    <a:pt x="13939" y="8824"/>
                  </a:cubicBezTo>
                  <a:cubicBezTo>
                    <a:pt x="13856" y="8794"/>
                    <a:pt x="13802" y="8776"/>
                    <a:pt x="13707" y="8746"/>
                  </a:cubicBezTo>
                  <a:cubicBezTo>
                    <a:pt x="13808" y="8734"/>
                    <a:pt x="13868" y="8728"/>
                    <a:pt x="13927" y="8723"/>
                  </a:cubicBezTo>
                  <a:lnTo>
                    <a:pt x="13957" y="8675"/>
                  </a:lnTo>
                  <a:cubicBezTo>
                    <a:pt x="13909" y="8669"/>
                    <a:pt x="13868" y="8657"/>
                    <a:pt x="13820" y="8645"/>
                  </a:cubicBezTo>
                  <a:cubicBezTo>
                    <a:pt x="13832" y="8633"/>
                    <a:pt x="13844" y="8615"/>
                    <a:pt x="13856" y="8603"/>
                  </a:cubicBezTo>
                  <a:cubicBezTo>
                    <a:pt x="13891" y="8585"/>
                    <a:pt x="13921" y="8573"/>
                    <a:pt x="13963" y="8556"/>
                  </a:cubicBezTo>
                  <a:cubicBezTo>
                    <a:pt x="13951" y="8514"/>
                    <a:pt x="13939" y="8478"/>
                    <a:pt x="13927" y="8436"/>
                  </a:cubicBezTo>
                  <a:cubicBezTo>
                    <a:pt x="13969" y="8424"/>
                    <a:pt x="14005" y="8412"/>
                    <a:pt x="14052" y="8395"/>
                  </a:cubicBezTo>
                  <a:cubicBezTo>
                    <a:pt x="13963" y="8323"/>
                    <a:pt x="13891" y="8252"/>
                    <a:pt x="13999" y="8138"/>
                  </a:cubicBezTo>
                  <a:cubicBezTo>
                    <a:pt x="14029" y="8108"/>
                    <a:pt x="14023" y="8037"/>
                    <a:pt x="14041" y="7942"/>
                  </a:cubicBezTo>
                  <a:cubicBezTo>
                    <a:pt x="14112" y="8073"/>
                    <a:pt x="14202" y="8114"/>
                    <a:pt x="14297" y="8132"/>
                  </a:cubicBezTo>
                  <a:cubicBezTo>
                    <a:pt x="14303" y="8120"/>
                    <a:pt x="14309" y="8108"/>
                    <a:pt x="14315" y="8097"/>
                  </a:cubicBezTo>
                  <a:cubicBezTo>
                    <a:pt x="14267" y="8079"/>
                    <a:pt x="14225" y="8055"/>
                    <a:pt x="14172" y="8031"/>
                  </a:cubicBezTo>
                  <a:cubicBezTo>
                    <a:pt x="14106" y="7828"/>
                    <a:pt x="14267" y="7661"/>
                    <a:pt x="14309" y="7471"/>
                  </a:cubicBezTo>
                  <a:cubicBezTo>
                    <a:pt x="14327" y="7381"/>
                    <a:pt x="14362" y="7298"/>
                    <a:pt x="14392" y="7190"/>
                  </a:cubicBezTo>
                  <a:cubicBezTo>
                    <a:pt x="14410" y="7196"/>
                    <a:pt x="14452" y="7202"/>
                    <a:pt x="14494" y="7214"/>
                  </a:cubicBezTo>
                  <a:cubicBezTo>
                    <a:pt x="14357" y="6910"/>
                    <a:pt x="14404" y="6779"/>
                    <a:pt x="14673" y="6678"/>
                  </a:cubicBezTo>
                  <a:cubicBezTo>
                    <a:pt x="14649" y="6588"/>
                    <a:pt x="14601" y="6499"/>
                    <a:pt x="14613" y="6415"/>
                  </a:cubicBezTo>
                  <a:cubicBezTo>
                    <a:pt x="14625" y="6332"/>
                    <a:pt x="14702" y="6260"/>
                    <a:pt x="14762" y="6159"/>
                  </a:cubicBezTo>
                  <a:cubicBezTo>
                    <a:pt x="14762" y="6135"/>
                    <a:pt x="14744" y="6075"/>
                    <a:pt x="14756" y="6022"/>
                  </a:cubicBezTo>
                  <a:cubicBezTo>
                    <a:pt x="14762" y="6004"/>
                    <a:pt x="14845" y="6004"/>
                    <a:pt x="14905" y="5998"/>
                  </a:cubicBezTo>
                  <a:cubicBezTo>
                    <a:pt x="14893" y="5944"/>
                    <a:pt x="14881" y="5885"/>
                    <a:pt x="14869" y="5843"/>
                  </a:cubicBezTo>
                  <a:cubicBezTo>
                    <a:pt x="14959" y="5742"/>
                    <a:pt x="15036" y="5646"/>
                    <a:pt x="15114" y="5545"/>
                  </a:cubicBezTo>
                  <a:cubicBezTo>
                    <a:pt x="15078" y="5336"/>
                    <a:pt x="15304" y="5247"/>
                    <a:pt x="15340" y="5056"/>
                  </a:cubicBezTo>
                  <a:cubicBezTo>
                    <a:pt x="15358" y="4949"/>
                    <a:pt x="15495" y="4871"/>
                    <a:pt x="15579" y="4776"/>
                  </a:cubicBezTo>
                  <a:cubicBezTo>
                    <a:pt x="15609" y="4740"/>
                    <a:pt x="15620" y="4698"/>
                    <a:pt x="15650" y="4662"/>
                  </a:cubicBezTo>
                  <a:cubicBezTo>
                    <a:pt x="15680" y="4621"/>
                    <a:pt x="15728" y="4585"/>
                    <a:pt x="15793" y="4525"/>
                  </a:cubicBezTo>
                  <a:cubicBezTo>
                    <a:pt x="15805" y="4525"/>
                    <a:pt x="15865" y="4531"/>
                    <a:pt x="15942" y="4537"/>
                  </a:cubicBezTo>
                  <a:cubicBezTo>
                    <a:pt x="15913" y="4466"/>
                    <a:pt x="15889" y="4424"/>
                    <a:pt x="15871" y="4370"/>
                  </a:cubicBezTo>
                  <a:cubicBezTo>
                    <a:pt x="15919" y="4364"/>
                    <a:pt x="15954" y="4358"/>
                    <a:pt x="15996" y="4352"/>
                  </a:cubicBezTo>
                  <a:cubicBezTo>
                    <a:pt x="15996" y="4221"/>
                    <a:pt x="16074" y="4138"/>
                    <a:pt x="16229" y="4108"/>
                  </a:cubicBezTo>
                  <a:cubicBezTo>
                    <a:pt x="16217" y="4048"/>
                    <a:pt x="16211" y="3989"/>
                    <a:pt x="16205" y="3929"/>
                  </a:cubicBezTo>
                  <a:cubicBezTo>
                    <a:pt x="16276" y="3941"/>
                    <a:pt x="16336" y="3947"/>
                    <a:pt x="16413" y="3959"/>
                  </a:cubicBezTo>
                  <a:cubicBezTo>
                    <a:pt x="16401" y="3899"/>
                    <a:pt x="16390" y="3864"/>
                    <a:pt x="16384" y="3816"/>
                  </a:cubicBezTo>
                  <a:cubicBezTo>
                    <a:pt x="16491" y="3804"/>
                    <a:pt x="16598" y="3786"/>
                    <a:pt x="16729" y="3768"/>
                  </a:cubicBezTo>
                  <a:cubicBezTo>
                    <a:pt x="16688" y="3703"/>
                    <a:pt x="16664" y="3667"/>
                    <a:pt x="16628" y="3619"/>
                  </a:cubicBezTo>
                  <a:cubicBezTo>
                    <a:pt x="16813" y="3595"/>
                    <a:pt x="16855" y="3333"/>
                    <a:pt x="17081" y="3393"/>
                  </a:cubicBezTo>
                  <a:cubicBezTo>
                    <a:pt x="17105" y="3303"/>
                    <a:pt x="17117" y="3226"/>
                    <a:pt x="17141" y="3118"/>
                  </a:cubicBezTo>
                  <a:cubicBezTo>
                    <a:pt x="17153" y="3112"/>
                    <a:pt x="17200" y="3112"/>
                    <a:pt x="17230" y="3088"/>
                  </a:cubicBezTo>
                  <a:cubicBezTo>
                    <a:pt x="17254" y="3065"/>
                    <a:pt x="17254" y="3017"/>
                    <a:pt x="17266" y="2975"/>
                  </a:cubicBezTo>
                  <a:cubicBezTo>
                    <a:pt x="17320" y="2981"/>
                    <a:pt x="17361" y="2993"/>
                    <a:pt x="17415" y="3005"/>
                  </a:cubicBezTo>
                  <a:cubicBezTo>
                    <a:pt x="17421" y="2963"/>
                    <a:pt x="17433" y="2928"/>
                    <a:pt x="17427" y="2898"/>
                  </a:cubicBezTo>
                  <a:cubicBezTo>
                    <a:pt x="17385" y="2761"/>
                    <a:pt x="17385" y="2767"/>
                    <a:pt x="17534" y="2767"/>
                  </a:cubicBezTo>
                  <a:cubicBezTo>
                    <a:pt x="17552" y="2767"/>
                    <a:pt x="17576" y="2749"/>
                    <a:pt x="17600" y="2743"/>
                  </a:cubicBezTo>
                  <a:cubicBezTo>
                    <a:pt x="17606" y="2683"/>
                    <a:pt x="17606" y="2618"/>
                    <a:pt x="17612" y="2546"/>
                  </a:cubicBezTo>
                  <a:cubicBezTo>
                    <a:pt x="17826" y="2618"/>
                    <a:pt x="17975" y="2516"/>
                    <a:pt x="18124" y="2403"/>
                  </a:cubicBezTo>
                  <a:cubicBezTo>
                    <a:pt x="18154" y="2379"/>
                    <a:pt x="18190" y="2367"/>
                    <a:pt x="18238" y="2349"/>
                  </a:cubicBezTo>
                  <a:cubicBezTo>
                    <a:pt x="18250" y="2319"/>
                    <a:pt x="18268" y="2272"/>
                    <a:pt x="18285" y="2224"/>
                  </a:cubicBezTo>
                  <a:cubicBezTo>
                    <a:pt x="18464" y="2182"/>
                    <a:pt x="18631" y="2141"/>
                    <a:pt x="18828" y="2093"/>
                  </a:cubicBezTo>
                  <a:cubicBezTo>
                    <a:pt x="18786" y="2039"/>
                    <a:pt x="18750" y="2003"/>
                    <a:pt x="18709" y="1950"/>
                  </a:cubicBezTo>
                  <a:cubicBezTo>
                    <a:pt x="19007" y="1991"/>
                    <a:pt x="19215" y="1866"/>
                    <a:pt x="19406" y="1646"/>
                  </a:cubicBezTo>
                  <a:cubicBezTo>
                    <a:pt x="19436" y="1652"/>
                    <a:pt x="19484" y="1658"/>
                    <a:pt x="19543" y="1670"/>
                  </a:cubicBezTo>
                  <a:lnTo>
                    <a:pt x="19543" y="1807"/>
                  </a:lnTo>
                  <a:cubicBezTo>
                    <a:pt x="19669" y="1622"/>
                    <a:pt x="19836" y="1562"/>
                    <a:pt x="20020" y="1550"/>
                  </a:cubicBezTo>
                  <a:cubicBezTo>
                    <a:pt x="20163" y="1538"/>
                    <a:pt x="20289" y="1509"/>
                    <a:pt x="20402" y="1407"/>
                  </a:cubicBezTo>
                  <a:cubicBezTo>
                    <a:pt x="20473" y="1342"/>
                    <a:pt x="20581" y="1282"/>
                    <a:pt x="20700" y="1312"/>
                  </a:cubicBezTo>
                  <a:cubicBezTo>
                    <a:pt x="20742" y="1324"/>
                    <a:pt x="20789" y="1246"/>
                    <a:pt x="20843" y="1240"/>
                  </a:cubicBezTo>
                  <a:cubicBezTo>
                    <a:pt x="20891" y="1228"/>
                    <a:pt x="20950" y="1258"/>
                    <a:pt x="21010" y="1252"/>
                  </a:cubicBezTo>
                  <a:cubicBezTo>
                    <a:pt x="21040" y="1252"/>
                    <a:pt x="21070" y="1222"/>
                    <a:pt x="21088" y="1199"/>
                  </a:cubicBezTo>
                  <a:cubicBezTo>
                    <a:pt x="21165" y="1121"/>
                    <a:pt x="21254" y="1133"/>
                    <a:pt x="21302" y="1205"/>
                  </a:cubicBezTo>
                  <a:cubicBezTo>
                    <a:pt x="21350" y="1270"/>
                    <a:pt x="21392" y="1234"/>
                    <a:pt x="21433" y="1228"/>
                  </a:cubicBezTo>
                  <a:cubicBezTo>
                    <a:pt x="21511" y="1210"/>
                    <a:pt x="21588" y="1175"/>
                    <a:pt x="21672" y="1151"/>
                  </a:cubicBezTo>
                  <a:cubicBezTo>
                    <a:pt x="21684" y="1145"/>
                    <a:pt x="21708" y="1157"/>
                    <a:pt x="21725" y="1163"/>
                  </a:cubicBezTo>
                  <a:cubicBezTo>
                    <a:pt x="21803" y="1193"/>
                    <a:pt x="21797" y="1193"/>
                    <a:pt x="21863" y="1115"/>
                  </a:cubicBezTo>
                  <a:cubicBezTo>
                    <a:pt x="21875" y="1097"/>
                    <a:pt x="21916" y="1085"/>
                    <a:pt x="21928" y="1091"/>
                  </a:cubicBezTo>
                  <a:cubicBezTo>
                    <a:pt x="21964" y="1127"/>
                    <a:pt x="21994" y="1169"/>
                    <a:pt x="22035" y="1216"/>
                  </a:cubicBezTo>
                  <a:cubicBezTo>
                    <a:pt x="22149" y="1234"/>
                    <a:pt x="22238" y="1187"/>
                    <a:pt x="22286" y="1050"/>
                  </a:cubicBezTo>
                  <a:cubicBezTo>
                    <a:pt x="22298" y="1115"/>
                    <a:pt x="22316" y="1175"/>
                    <a:pt x="22328" y="1258"/>
                  </a:cubicBezTo>
                  <a:cubicBezTo>
                    <a:pt x="22423" y="1252"/>
                    <a:pt x="22524" y="1246"/>
                    <a:pt x="22638" y="1240"/>
                  </a:cubicBezTo>
                  <a:cubicBezTo>
                    <a:pt x="22650" y="1264"/>
                    <a:pt x="22667" y="1312"/>
                    <a:pt x="22685" y="1365"/>
                  </a:cubicBezTo>
                  <a:cubicBezTo>
                    <a:pt x="22769" y="1354"/>
                    <a:pt x="22858" y="1342"/>
                    <a:pt x="22942" y="1336"/>
                  </a:cubicBezTo>
                  <a:cubicBezTo>
                    <a:pt x="22977" y="1336"/>
                    <a:pt x="23025" y="1330"/>
                    <a:pt x="23037" y="1348"/>
                  </a:cubicBezTo>
                  <a:cubicBezTo>
                    <a:pt x="23132" y="1485"/>
                    <a:pt x="23234" y="1455"/>
                    <a:pt x="23341" y="1342"/>
                  </a:cubicBezTo>
                  <a:cubicBezTo>
                    <a:pt x="23359" y="1419"/>
                    <a:pt x="23377" y="1479"/>
                    <a:pt x="23389" y="1532"/>
                  </a:cubicBezTo>
                  <a:cubicBezTo>
                    <a:pt x="23466" y="1532"/>
                    <a:pt x="23538" y="1485"/>
                    <a:pt x="23592" y="1389"/>
                  </a:cubicBezTo>
                  <a:cubicBezTo>
                    <a:pt x="23663" y="1473"/>
                    <a:pt x="23550" y="1592"/>
                    <a:pt x="23669" y="1664"/>
                  </a:cubicBezTo>
                  <a:cubicBezTo>
                    <a:pt x="23758" y="1729"/>
                    <a:pt x="23800" y="1735"/>
                    <a:pt x="23925" y="1616"/>
                  </a:cubicBezTo>
                  <a:cubicBezTo>
                    <a:pt x="24003" y="1729"/>
                    <a:pt x="24009" y="1842"/>
                    <a:pt x="23967" y="1968"/>
                  </a:cubicBezTo>
                  <a:cubicBezTo>
                    <a:pt x="24045" y="1950"/>
                    <a:pt x="24128" y="1908"/>
                    <a:pt x="24194" y="1926"/>
                  </a:cubicBezTo>
                  <a:cubicBezTo>
                    <a:pt x="24259" y="1944"/>
                    <a:pt x="24313" y="2015"/>
                    <a:pt x="24379" y="2069"/>
                  </a:cubicBezTo>
                  <a:cubicBezTo>
                    <a:pt x="24402" y="2057"/>
                    <a:pt x="24426" y="2039"/>
                    <a:pt x="24450" y="2021"/>
                  </a:cubicBezTo>
                  <a:cubicBezTo>
                    <a:pt x="24486" y="2099"/>
                    <a:pt x="24414" y="2170"/>
                    <a:pt x="24319" y="2152"/>
                  </a:cubicBezTo>
                  <a:cubicBezTo>
                    <a:pt x="24283" y="2147"/>
                    <a:pt x="24247" y="2135"/>
                    <a:pt x="24200" y="2147"/>
                  </a:cubicBezTo>
                  <a:cubicBezTo>
                    <a:pt x="24223" y="2164"/>
                    <a:pt x="24247" y="2182"/>
                    <a:pt x="24265" y="2206"/>
                  </a:cubicBezTo>
                  <a:cubicBezTo>
                    <a:pt x="24325" y="2284"/>
                    <a:pt x="24462" y="2176"/>
                    <a:pt x="24498" y="2307"/>
                  </a:cubicBezTo>
                  <a:cubicBezTo>
                    <a:pt x="24563" y="2278"/>
                    <a:pt x="24623" y="2248"/>
                    <a:pt x="24694" y="2218"/>
                  </a:cubicBezTo>
                  <a:cubicBezTo>
                    <a:pt x="24742" y="2302"/>
                    <a:pt x="24712" y="2349"/>
                    <a:pt x="24593" y="2361"/>
                  </a:cubicBezTo>
                  <a:cubicBezTo>
                    <a:pt x="24665" y="2462"/>
                    <a:pt x="24748" y="2540"/>
                    <a:pt x="24796" y="2641"/>
                  </a:cubicBezTo>
                  <a:cubicBezTo>
                    <a:pt x="24844" y="2731"/>
                    <a:pt x="24849" y="2844"/>
                    <a:pt x="24885" y="2939"/>
                  </a:cubicBezTo>
                  <a:cubicBezTo>
                    <a:pt x="24933" y="3047"/>
                    <a:pt x="24999" y="3148"/>
                    <a:pt x="25064" y="3279"/>
                  </a:cubicBezTo>
                  <a:cubicBezTo>
                    <a:pt x="25064" y="3124"/>
                    <a:pt x="25213" y="2999"/>
                    <a:pt x="25058" y="2856"/>
                  </a:cubicBezTo>
                  <a:cubicBezTo>
                    <a:pt x="25142" y="2778"/>
                    <a:pt x="25201" y="2880"/>
                    <a:pt x="25297" y="2856"/>
                  </a:cubicBezTo>
                  <a:cubicBezTo>
                    <a:pt x="25207" y="2945"/>
                    <a:pt x="25094" y="2999"/>
                    <a:pt x="25219" y="3112"/>
                  </a:cubicBezTo>
                  <a:cubicBezTo>
                    <a:pt x="25237" y="3130"/>
                    <a:pt x="25213" y="3196"/>
                    <a:pt x="25207" y="3238"/>
                  </a:cubicBezTo>
                  <a:cubicBezTo>
                    <a:pt x="25303" y="3220"/>
                    <a:pt x="25291" y="3285"/>
                    <a:pt x="25303" y="3345"/>
                  </a:cubicBezTo>
                  <a:cubicBezTo>
                    <a:pt x="25309" y="3381"/>
                    <a:pt x="25356" y="3404"/>
                    <a:pt x="25386" y="3434"/>
                  </a:cubicBezTo>
                  <a:cubicBezTo>
                    <a:pt x="25332" y="3470"/>
                    <a:pt x="25279" y="3506"/>
                    <a:pt x="25231" y="3542"/>
                  </a:cubicBezTo>
                  <a:cubicBezTo>
                    <a:pt x="25368" y="3595"/>
                    <a:pt x="25291" y="3720"/>
                    <a:pt x="25344" y="3816"/>
                  </a:cubicBezTo>
                  <a:cubicBezTo>
                    <a:pt x="25279" y="3828"/>
                    <a:pt x="25243" y="3834"/>
                    <a:pt x="25207" y="3840"/>
                  </a:cubicBezTo>
                  <a:cubicBezTo>
                    <a:pt x="25225" y="3870"/>
                    <a:pt x="25249" y="3899"/>
                    <a:pt x="25273" y="3941"/>
                  </a:cubicBezTo>
                  <a:cubicBezTo>
                    <a:pt x="25183" y="4025"/>
                    <a:pt x="25034" y="3887"/>
                    <a:pt x="24903" y="3989"/>
                  </a:cubicBezTo>
                  <a:cubicBezTo>
                    <a:pt x="24969" y="4007"/>
                    <a:pt x="25016" y="4025"/>
                    <a:pt x="25076" y="4042"/>
                  </a:cubicBezTo>
                  <a:cubicBezTo>
                    <a:pt x="25040" y="4090"/>
                    <a:pt x="25010" y="4126"/>
                    <a:pt x="24975" y="4180"/>
                  </a:cubicBezTo>
                  <a:cubicBezTo>
                    <a:pt x="25046" y="4209"/>
                    <a:pt x="25118" y="4239"/>
                    <a:pt x="25201" y="4281"/>
                  </a:cubicBezTo>
                  <a:cubicBezTo>
                    <a:pt x="25183" y="4323"/>
                    <a:pt x="25160" y="4358"/>
                    <a:pt x="25136" y="4406"/>
                  </a:cubicBezTo>
                  <a:cubicBezTo>
                    <a:pt x="25058" y="4358"/>
                    <a:pt x="25010" y="4245"/>
                    <a:pt x="24879" y="4329"/>
                  </a:cubicBezTo>
                  <a:cubicBezTo>
                    <a:pt x="24927" y="4358"/>
                    <a:pt x="24963" y="4376"/>
                    <a:pt x="24987" y="4400"/>
                  </a:cubicBezTo>
                  <a:cubicBezTo>
                    <a:pt x="25010" y="4424"/>
                    <a:pt x="25022" y="4460"/>
                    <a:pt x="25040" y="4490"/>
                  </a:cubicBezTo>
                  <a:cubicBezTo>
                    <a:pt x="25010" y="4490"/>
                    <a:pt x="24975" y="4496"/>
                    <a:pt x="24945" y="4501"/>
                  </a:cubicBezTo>
                  <a:cubicBezTo>
                    <a:pt x="24927" y="4507"/>
                    <a:pt x="24909" y="4519"/>
                    <a:pt x="24861" y="4537"/>
                  </a:cubicBezTo>
                  <a:cubicBezTo>
                    <a:pt x="24945" y="4561"/>
                    <a:pt x="24999" y="4579"/>
                    <a:pt x="25052" y="4597"/>
                  </a:cubicBezTo>
                  <a:lnTo>
                    <a:pt x="25052" y="4627"/>
                  </a:lnTo>
                  <a:cubicBezTo>
                    <a:pt x="24975" y="4645"/>
                    <a:pt x="24897" y="4668"/>
                    <a:pt x="24820" y="4686"/>
                  </a:cubicBezTo>
                  <a:lnTo>
                    <a:pt x="24820" y="4722"/>
                  </a:lnTo>
                  <a:cubicBezTo>
                    <a:pt x="24873" y="4728"/>
                    <a:pt x="24933" y="4734"/>
                    <a:pt x="24993" y="4746"/>
                  </a:cubicBezTo>
                  <a:cubicBezTo>
                    <a:pt x="24993" y="4758"/>
                    <a:pt x="24999" y="4764"/>
                    <a:pt x="24999" y="4776"/>
                  </a:cubicBezTo>
                  <a:cubicBezTo>
                    <a:pt x="24945" y="4800"/>
                    <a:pt x="24897" y="4817"/>
                    <a:pt x="24802" y="4853"/>
                  </a:cubicBezTo>
                  <a:cubicBezTo>
                    <a:pt x="24891" y="4889"/>
                    <a:pt x="24951" y="4913"/>
                    <a:pt x="25040" y="4949"/>
                  </a:cubicBezTo>
                  <a:cubicBezTo>
                    <a:pt x="24933" y="4972"/>
                    <a:pt x="24855" y="4990"/>
                    <a:pt x="24772" y="5008"/>
                  </a:cubicBezTo>
                  <a:cubicBezTo>
                    <a:pt x="24778" y="5020"/>
                    <a:pt x="24778" y="5038"/>
                    <a:pt x="24778" y="5050"/>
                  </a:cubicBezTo>
                  <a:cubicBezTo>
                    <a:pt x="24838" y="5056"/>
                    <a:pt x="24897" y="5068"/>
                    <a:pt x="24963" y="5074"/>
                  </a:cubicBezTo>
                  <a:cubicBezTo>
                    <a:pt x="25040" y="5080"/>
                    <a:pt x="25112" y="5092"/>
                    <a:pt x="25112" y="5187"/>
                  </a:cubicBezTo>
                  <a:cubicBezTo>
                    <a:pt x="25112" y="5187"/>
                    <a:pt x="25118" y="5187"/>
                    <a:pt x="25118" y="5187"/>
                  </a:cubicBezTo>
                  <a:cubicBezTo>
                    <a:pt x="25118" y="5193"/>
                    <a:pt x="25118" y="5193"/>
                    <a:pt x="25118" y="5193"/>
                  </a:cubicBezTo>
                  <a:cubicBezTo>
                    <a:pt x="25231" y="5193"/>
                    <a:pt x="25177" y="5277"/>
                    <a:pt x="25189" y="5336"/>
                  </a:cubicBezTo>
                  <a:cubicBezTo>
                    <a:pt x="25100" y="5306"/>
                    <a:pt x="25136" y="5241"/>
                    <a:pt x="25118" y="5193"/>
                  </a:cubicBezTo>
                  <a:lnTo>
                    <a:pt x="25112" y="5193"/>
                  </a:lnTo>
                  <a:cubicBezTo>
                    <a:pt x="25112" y="5193"/>
                    <a:pt x="25112" y="5193"/>
                    <a:pt x="25112" y="5187"/>
                  </a:cubicBezTo>
                  <a:cubicBezTo>
                    <a:pt x="25034" y="5181"/>
                    <a:pt x="24951" y="5169"/>
                    <a:pt x="24873" y="5157"/>
                  </a:cubicBezTo>
                  <a:cubicBezTo>
                    <a:pt x="24867" y="5175"/>
                    <a:pt x="24861" y="5187"/>
                    <a:pt x="24855" y="5199"/>
                  </a:cubicBezTo>
                  <a:cubicBezTo>
                    <a:pt x="24891" y="5235"/>
                    <a:pt x="24927" y="5271"/>
                    <a:pt x="24969" y="5318"/>
                  </a:cubicBezTo>
                  <a:cubicBezTo>
                    <a:pt x="24951" y="5366"/>
                    <a:pt x="24933" y="5414"/>
                    <a:pt x="24915" y="5473"/>
                  </a:cubicBezTo>
                  <a:cubicBezTo>
                    <a:pt x="24951" y="5473"/>
                    <a:pt x="24981" y="5479"/>
                    <a:pt x="25028" y="5485"/>
                  </a:cubicBezTo>
                  <a:cubicBezTo>
                    <a:pt x="25022" y="5563"/>
                    <a:pt x="25016" y="5634"/>
                    <a:pt x="25016" y="5712"/>
                  </a:cubicBezTo>
                  <a:cubicBezTo>
                    <a:pt x="25005" y="5712"/>
                    <a:pt x="24993" y="5718"/>
                    <a:pt x="24981" y="5718"/>
                  </a:cubicBezTo>
                  <a:cubicBezTo>
                    <a:pt x="24963" y="5688"/>
                    <a:pt x="24939" y="5664"/>
                    <a:pt x="24909" y="5616"/>
                  </a:cubicBezTo>
                  <a:cubicBezTo>
                    <a:pt x="24879" y="5658"/>
                    <a:pt x="24861" y="5706"/>
                    <a:pt x="24832" y="5718"/>
                  </a:cubicBezTo>
                  <a:cubicBezTo>
                    <a:pt x="24802" y="5736"/>
                    <a:pt x="24760" y="5724"/>
                    <a:pt x="24700" y="5724"/>
                  </a:cubicBezTo>
                  <a:cubicBezTo>
                    <a:pt x="24772" y="5867"/>
                    <a:pt x="24915" y="5861"/>
                    <a:pt x="25052" y="5950"/>
                  </a:cubicBezTo>
                  <a:cubicBezTo>
                    <a:pt x="24844" y="5956"/>
                    <a:pt x="24724" y="6046"/>
                    <a:pt x="24635" y="6201"/>
                  </a:cubicBezTo>
                  <a:cubicBezTo>
                    <a:pt x="24730" y="6207"/>
                    <a:pt x="24826" y="6213"/>
                    <a:pt x="24933" y="6219"/>
                  </a:cubicBezTo>
                  <a:cubicBezTo>
                    <a:pt x="24927" y="6362"/>
                    <a:pt x="25040" y="6487"/>
                    <a:pt x="24975" y="6642"/>
                  </a:cubicBezTo>
                  <a:cubicBezTo>
                    <a:pt x="24963" y="6666"/>
                    <a:pt x="24969" y="6695"/>
                    <a:pt x="24981" y="6719"/>
                  </a:cubicBezTo>
                  <a:cubicBezTo>
                    <a:pt x="25040" y="6850"/>
                    <a:pt x="24969" y="6904"/>
                    <a:pt x="24808" y="6922"/>
                  </a:cubicBezTo>
                  <a:cubicBezTo>
                    <a:pt x="24903" y="6970"/>
                    <a:pt x="24951" y="6994"/>
                    <a:pt x="25005" y="7017"/>
                  </a:cubicBezTo>
                  <a:cubicBezTo>
                    <a:pt x="25034" y="7190"/>
                    <a:pt x="25064" y="7357"/>
                    <a:pt x="25094" y="7554"/>
                  </a:cubicBezTo>
                  <a:cubicBezTo>
                    <a:pt x="25022" y="7643"/>
                    <a:pt x="24939" y="7488"/>
                    <a:pt x="24838" y="7530"/>
                  </a:cubicBezTo>
                  <a:cubicBezTo>
                    <a:pt x="24861" y="7566"/>
                    <a:pt x="24885" y="7602"/>
                    <a:pt x="24915" y="7649"/>
                  </a:cubicBezTo>
                  <a:cubicBezTo>
                    <a:pt x="24873" y="7661"/>
                    <a:pt x="24832" y="7673"/>
                    <a:pt x="24790" y="7685"/>
                  </a:cubicBezTo>
                  <a:cubicBezTo>
                    <a:pt x="24790" y="7709"/>
                    <a:pt x="24790" y="7739"/>
                    <a:pt x="24796" y="7745"/>
                  </a:cubicBezTo>
                  <a:cubicBezTo>
                    <a:pt x="24844" y="7763"/>
                    <a:pt x="24897" y="7775"/>
                    <a:pt x="24957" y="7786"/>
                  </a:cubicBezTo>
                  <a:cubicBezTo>
                    <a:pt x="24975" y="7733"/>
                    <a:pt x="24987" y="7697"/>
                    <a:pt x="25010" y="7626"/>
                  </a:cubicBezTo>
                  <a:cubicBezTo>
                    <a:pt x="25088" y="7721"/>
                    <a:pt x="25148" y="7798"/>
                    <a:pt x="25201" y="7870"/>
                  </a:cubicBezTo>
                  <a:cubicBezTo>
                    <a:pt x="25177" y="7942"/>
                    <a:pt x="25160" y="8001"/>
                    <a:pt x="25124" y="8091"/>
                  </a:cubicBezTo>
                  <a:cubicBezTo>
                    <a:pt x="25070" y="8079"/>
                    <a:pt x="25010" y="8049"/>
                    <a:pt x="24951" y="8049"/>
                  </a:cubicBezTo>
                  <a:cubicBezTo>
                    <a:pt x="24891" y="8043"/>
                    <a:pt x="24838" y="8061"/>
                    <a:pt x="24742" y="8073"/>
                  </a:cubicBezTo>
                  <a:cubicBezTo>
                    <a:pt x="24838" y="8156"/>
                    <a:pt x="24903" y="8144"/>
                    <a:pt x="24975" y="8138"/>
                  </a:cubicBezTo>
                  <a:cubicBezTo>
                    <a:pt x="25183" y="8120"/>
                    <a:pt x="25219" y="8156"/>
                    <a:pt x="25243" y="8365"/>
                  </a:cubicBezTo>
                  <a:cubicBezTo>
                    <a:pt x="25249" y="8424"/>
                    <a:pt x="25261" y="8484"/>
                    <a:pt x="25279" y="8544"/>
                  </a:cubicBezTo>
                  <a:cubicBezTo>
                    <a:pt x="25303" y="8645"/>
                    <a:pt x="25267" y="8699"/>
                    <a:pt x="25177" y="8717"/>
                  </a:cubicBezTo>
                  <a:cubicBezTo>
                    <a:pt x="25225" y="8758"/>
                    <a:pt x="25303" y="8800"/>
                    <a:pt x="25320" y="8854"/>
                  </a:cubicBezTo>
                  <a:cubicBezTo>
                    <a:pt x="25356" y="9009"/>
                    <a:pt x="25386" y="9170"/>
                    <a:pt x="25326" y="9325"/>
                  </a:cubicBezTo>
                  <a:cubicBezTo>
                    <a:pt x="25237" y="9378"/>
                    <a:pt x="25088" y="9247"/>
                    <a:pt x="25052" y="9444"/>
                  </a:cubicBezTo>
                  <a:lnTo>
                    <a:pt x="25428" y="9444"/>
                  </a:lnTo>
                  <a:cubicBezTo>
                    <a:pt x="25416" y="9521"/>
                    <a:pt x="25404" y="9605"/>
                    <a:pt x="25392" y="9688"/>
                  </a:cubicBezTo>
                  <a:cubicBezTo>
                    <a:pt x="25338" y="9760"/>
                    <a:pt x="25195" y="9617"/>
                    <a:pt x="25171" y="9772"/>
                  </a:cubicBezTo>
                  <a:cubicBezTo>
                    <a:pt x="25267" y="9814"/>
                    <a:pt x="25362" y="9849"/>
                    <a:pt x="25458" y="9885"/>
                  </a:cubicBezTo>
                  <a:cubicBezTo>
                    <a:pt x="25452" y="9897"/>
                    <a:pt x="25446" y="9915"/>
                    <a:pt x="25446" y="9927"/>
                  </a:cubicBezTo>
                  <a:lnTo>
                    <a:pt x="25225" y="9897"/>
                  </a:lnTo>
                  <a:cubicBezTo>
                    <a:pt x="25219" y="9909"/>
                    <a:pt x="25213" y="9921"/>
                    <a:pt x="25207" y="9927"/>
                  </a:cubicBezTo>
                  <a:cubicBezTo>
                    <a:pt x="25255" y="9975"/>
                    <a:pt x="25303" y="10016"/>
                    <a:pt x="25356" y="10064"/>
                  </a:cubicBezTo>
                  <a:cubicBezTo>
                    <a:pt x="25207" y="10165"/>
                    <a:pt x="25213" y="10243"/>
                    <a:pt x="25398" y="10344"/>
                  </a:cubicBezTo>
                  <a:cubicBezTo>
                    <a:pt x="25344" y="10356"/>
                    <a:pt x="25303" y="10362"/>
                    <a:pt x="25255" y="10368"/>
                  </a:cubicBezTo>
                  <a:cubicBezTo>
                    <a:pt x="25249" y="10523"/>
                    <a:pt x="25416" y="10475"/>
                    <a:pt x="25464" y="10595"/>
                  </a:cubicBezTo>
                  <a:cubicBezTo>
                    <a:pt x="25392" y="10606"/>
                    <a:pt x="25320" y="10618"/>
                    <a:pt x="25213" y="10636"/>
                  </a:cubicBezTo>
                  <a:cubicBezTo>
                    <a:pt x="25303" y="10708"/>
                    <a:pt x="25368" y="10756"/>
                    <a:pt x="25440" y="10815"/>
                  </a:cubicBezTo>
                  <a:cubicBezTo>
                    <a:pt x="25362" y="10851"/>
                    <a:pt x="25291" y="10899"/>
                    <a:pt x="25315" y="11000"/>
                  </a:cubicBezTo>
                  <a:cubicBezTo>
                    <a:pt x="25207" y="11036"/>
                    <a:pt x="25261" y="11119"/>
                    <a:pt x="25249" y="11197"/>
                  </a:cubicBezTo>
                  <a:cubicBezTo>
                    <a:pt x="25231" y="11310"/>
                    <a:pt x="25165" y="11417"/>
                    <a:pt x="25112" y="11554"/>
                  </a:cubicBezTo>
                  <a:cubicBezTo>
                    <a:pt x="25165" y="11638"/>
                    <a:pt x="25082" y="11745"/>
                    <a:pt x="25052" y="11858"/>
                  </a:cubicBezTo>
                  <a:cubicBezTo>
                    <a:pt x="25046" y="11894"/>
                    <a:pt x="25016" y="11942"/>
                    <a:pt x="24981" y="11966"/>
                  </a:cubicBezTo>
                  <a:cubicBezTo>
                    <a:pt x="24885" y="12037"/>
                    <a:pt x="24897" y="12109"/>
                    <a:pt x="24981" y="12198"/>
                  </a:cubicBezTo>
                  <a:cubicBezTo>
                    <a:pt x="24885" y="12169"/>
                    <a:pt x="24814" y="12157"/>
                    <a:pt x="24796" y="12258"/>
                  </a:cubicBezTo>
                  <a:cubicBezTo>
                    <a:pt x="24861" y="12300"/>
                    <a:pt x="24933" y="12341"/>
                    <a:pt x="25005" y="12389"/>
                  </a:cubicBezTo>
                  <a:cubicBezTo>
                    <a:pt x="24981" y="12425"/>
                    <a:pt x="24969" y="12443"/>
                    <a:pt x="24957" y="12461"/>
                  </a:cubicBezTo>
                  <a:cubicBezTo>
                    <a:pt x="24957" y="12461"/>
                    <a:pt x="24957" y="12467"/>
                    <a:pt x="24957" y="12467"/>
                  </a:cubicBezTo>
                  <a:cubicBezTo>
                    <a:pt x="24957" y="12467"/>
                    <a:pt x="24957" y="12473"/>
                    <a:pt x="24957" y="12473"/>
                  </a:cubicBezTo>
                  <a:cubicBezTo>
                    <a:pt x="24987" y="12473"/>
                    <a:pt x="25016" y="12479"/>
                    <a:pt x="25046" y="12479"/>
                  </a:cubicBezTo>
                  <a:cubicBezTo>
                    <a:pt x="25052" y="12586"/>
                    <a:pt x="24999" y="12640"/>
                    <a:pt x="24921" y="12687"/>
                  </a:cubicBezTo>
                  <a:close/>
                  <a:moveTo>
                    <a:pt x="25320" y="5110"/>
                  </a:moveTo>
                  <a:cubicBezTo>
                    <a:pt x="25183" y="5098"/>
                    <a:pt x="25189" y="5050"/>
                    <a:pt x="25219" y="4943"/>
                  </a:cubicBezTo>
                  <a:cubicBezTo>
                    <a:pt x="25255" y="5008"/>
                    <a:pt x="25279" y="5044"/>
                    <a:pt x="25320" y="5110"/>
                  </a:cubicBezTo>
                  <a:close/>
                  <a:moveTo>
                    <a:pt x="25207" y="12228"/>
                  </a:moveTo>
                  <a:cubicBezTo>
                    <a:pt x="25124" y="12246"/>
                    <a:pt x="25040" y="12210"/>
                    <a:pt x="25016" y="12103"/>
                  </a:cubicBezTo>
                  <a:cubicBezTo>
                    <a:pt x="25112" y="12091"/>
                    <a:pt x="25195" y="12085"/>
                    <a:pt x="25291" y="12079"/>
                  </a:cubicBezTo>
                  <a:cubicBezTo>
                    <a:pt x="25320" y="12163"/>
                    <a:pt x="25267" y="12216"/>
                    <a:pt x="25207" y="12228"/>
                  </a:cubicBezTo>
                  <a:close/>
                  <a:moveTo>
                    <a:pt x="25505" y="11811"/>
                  </a:moveTo>
                  <a:cubicBezTo>
                    <a:pt x="25464" y="11781"/>
                    <a:pt x="25422" y="11751"/>
                    <a:pt x="25374" y="11721"/>
                  </a:cubicBezTo>
                  <a:cubicBezTo>
                    <a:pt x="25350" y="11823"/>
                    <a:pt x="25332" y="11906"/>
                    <a:pt x="25303" y="11990"/>
                  </a:cubicBezTo>
                  <a:cubicBezTo>
                    <a:pt x="25303" y="11990"/>
                    <a:pt x="25243" y="11978"/>
                    <a:pt x="25207" y="11966"/>
                  </a:cubicBezTo>
                  <a:cubicBezTo>
                    <a:pt x="25279" y="11847"/>
                    <a:pt x="25249" y="11680"/>
                    <a:pt x="25410" y="11638"/>
                  </a:cubicBezTo>
                  <a:cubicBezTo>
                    <a:pt x="25380" y="11578"/>
                    <a:pt x="25350" y="11531"/>
                    <a:pt x="25320" y="11465"/>
                  </a:cubicBezTo>
                  <a:cubicBezTo>
                    <a:pt x="25398" y="11423"/>
                    <a:pt x="25452" y="11393"/>
                    <a:pt x="25535" y="11346"/>
                  </a:cubicBezTo>
                  <a:cubicBezTo>
                    <a:pt x="25523" y="11513"/>
                    <a:pt x="25517" y="11662"/>
                    <a:pt x="25505" y="11811"/>
                  </a:cubicBezTo>
                  <a:close/>
                  <a:moveTo>
                    <a:pt x="25476" y="11238"/>
                  </a:moveTo>
                  <a:cubicBezTo>
                    <a:pt x="25470" y="11227"/>
                    <a:pt x="25464" y="11209"/>
                    <a:pt x="25458" y="11191"/>
                  </a:cubicBezTo>
                  <a:cubicBezTo>
                    <a:pt x="25487" y="11185"/>
                    <a:pt x="25517" y="11173"/>
                    <a:pt x="25553" y="11167"/>
                  </a:cubicBezTo>
                  <a:cubicBezTo>
                    <a:pt x="25553" y="11179"/>
                    <a:pt x="25559" y="11191"/>
                    <a:pt x="25565" y="11203"/>
                  </a:cubicBezTo>
                  <a:cubicBezTo>
                    <a:pt x="25535" y="11215"/>
                    <a:pt x="25505" y="11227"/>
                    <a:pt x="25476" y="11238"/>
                  </a:cubicBezTo>
                  <a:close/>
                  <a:moveTo>
                    <a:pt x="25577" y="10976"/>
                  </a:moveTo>
                  <a:cubicBezTo>
                    <a:pt x="25583" y="11018"/>
                    <a:pt x="25583" y="11066"/>
                    <a:pt x="25589" y="11113"/>
                  </a:cubicBezTo>
                  <a:cubicBezTo>
                    <a:pt x="25535" y="11077"/>
                    <a:pt x="25529" y="11030"/>
                    <a:pt x="25577" y="10976"/>
                  </a:cubicBezTo>
                  <a:close/>
                  <a:moveTo>
                    <a:pt x="25505" y="10899"/>
                  </a:moveTo>
                  <a:cubicBezTo>
                    <a:pt x="25529" y="10785"/>
                    <a:pt x="25493" y="10672"/>
                    <a:pt x="25577" y="10571"/>
                  </a:cubicBezTo>
                  <a:cubicBezTo>
                    <a:pt x="25642" y="10708"/>
                    <a:pt x="25642" y="10809"/>
                    <a:pt x="25505" y="10899"/>
                  </a:cubicBezTo>
                  <a:close/>
                  <a:moveTo>
                    <a:pt x="25464" y="10386"/>
                  </a:moveTo>
                  <a:cubicBezTo>
                    <a:pt x="25499" y="10332"/>
                    <a:pt x="25517" y="10302"/>
                    <a:pt x="25547" y="10249"/>
                  </a:cubicBezTo>
                  <a:cubicBezTo>
                    <a:pt x="25577" y="10291"/>
                    <a:pt x="25601" y="10326"/>
                    <a:pt x="25625" y="10362"/>
                  </a:cubicBezTo>
                  <a:cubicBezTo>
                    <a:pt x="25577" y="10368"/>
                    <a:pt x="25535" y="10374"/>
                    <a:pt x="25470" y="10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070725" y="4482850"/>
              <a:ext cx="475" cy="175"/>
            </a:xfrm>
            <a:custGeom>
              <a:avLst/>
              <a:gdLst/>
              <a:ahLst/>
              <a:cxnLst/>
              <a:rect l="l" t="t" r="r" b="b"/>
              <a:pathLst>
                <a:path w="19" h="7" extrusionOk="0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1" y="1"/>
                  </a:lnTo>
                  <a:cubicBezTo>
                    <a:pt x="1" y="7"/>
                    <a:pt x="7" y="7"/>
                    <a:pt x="13" y="7"/>
                  </a:cubicBezTo>
                  <a:cubicBezTo>
                    <a:pt x="13" y="7"/>
                    <a:pt x="13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117250" y="45684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407275" y="42478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7"/>
                  </a:moveTo>
                  <a:cubicBezTo>
                    <a:pt x="7" y="7"/>
                    <a:pt x="1" y="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724000" y="430580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0"/>
                  </a:moveTo>
                  <a:cubicBezTo>
                    <a:pt x="7" y="0"/>
                    <a:pt x="7" y="0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2366300" y="4251100"/>
              <a:ext cx="10600" cy="16250"/>
            </a:xfrm>
            <a:custGeom>
              <a:avLst/>
              <a:gdLst/>
              <a:ahLst/>
              <a:cxnLst/>
              <a:rect l="l" t="t" r="r" b="b"/>
              <a:pathLst>
                <a:path w="424" h="650" extrusionOk="0">
                  <a:moveTo>
                    <a:pt x="221" y="400"/>
                  </a:moveTo>
                  <a:cubicBezTo>
                    <a:pt x="322" y="286"/>
                    <a:pt x="424" y="167"/>
                    <a:pt x="418" y="0"/>
                  </a:cubicBezTo>
                  <a:cubicBezTo>
                    <a:pt x="334" y="12"/>
                    <a:pt x="257" y="18"/>
                    <a:pt x="173" y="24"/>
                  </a:cubicBezTo>
                  <a:cubicBezTo>
                    <a:pt x="191" y="113"/>
                    <a:pt x="203" y="185"/>
                    <a:pt x="215" y="256"/>
                  </a:cubicBezTo>
                  <a:cubicBezTo>
                    <a:pt x="173" y="268"/>
                    <a:pt x="126" y="286"/>
                    <a:pt x="84" y="298"/>
                  </a:cubicBezTo>
                  <a:cubicBezTo>
                    <a:pt x="36" y="358"/>
                    <a:pt x="114" y="465"/>
                    <a:pt x="0" y="507"/>
                  </a:cubicBezTo>
                  <a:cubicBezTo>
                    <a:pt x="0" y="507"/>
                    <a:pt x="24" y="596"/>
                    <a:pt x="36" y="650"/>
                  </a:cubicBezTo>
                  <a:cubicBezTo>
                    <a:pt x="108" y="555"/>
                    <a:pt x="161" y="477"/>
                    <a:pt x="221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374050" y="4243200"/>
              <a:ext cx="6425" cy="8800"/>
            </a:xfrm>
            <a:custGeom>
              <a:avLst/>
              <a:gdLst/>
              <a:ahLst/>
              <a:cxnLst/>
              <a:rect l="l" t="t" r="r" b="b"/>
              <a:pathLst>
                <a:path w="257" h="352" extrusionOk="0">
                  <a:moveTo>
                    <a:pt x="257" y="0"/>
                  </a:moveTo>
                  <a:cubicBezTo>
                    <a:pt x="155" y="6"/>
                    <a:pt x="78" y="12"/>
                    <a:pt x="0" y="24"/>
                  </a:cubicBezTo>
                  <a:cubicBezTo>
                    <a:pt x="30" y="84"/>
                    <a:pt x="60" y="119"/>
                    <a:pt x="78" y="167"/>
                  </a:cubicBezTo>
                  <a:cubicBezTo>
                    <a:pt x="90" y="215"/>
                    <a:pt x="102" y="262"/>
                    <a:pt x="114" y="316"/>
                  </a:cubicBezTo>
                  <a:cubicBezTo>
                    <a:pt x="138" y="322"/>
                    <a:pt x="167" y="334"/>
                    <a:pt x="227" y="352"/>
                  </a:cubicBezTo>
                  <a:cubicBezTo>
                    <a:pt x="239" y="221"/>
                    <a:pt x="245" y="107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376725" y="42509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6"/>
                  </a:lnTo>
                  <a:lnTo>
                    <a:pt x="7" y="6"/>
                  </a:ln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2088175" y="4551875"/>
              <a:ext cx="7925" cy="6425"/>
            </a:xfrm>
            <a:custGeom>
              <a:avLst/>
              <a:gdLst/>
              <a:ahLst/>
              <a:cxnLst/>
              <a:rect l="l" t="t" r="r" b="b"/>
              <a:pathLst>
                <a:path w="317" h="257" extrusionOk="0">
                  <a:moveTo>
                    <a:pt x="316" y="149"/>
                  </a:moveTo>
                  <a:cubicBezTo>
                    <a:pt x="245" y="96"/>
                    <a:pt x="185" y="54"/>
                    <a:pt x="114" y="0"/>
                  </a:cubicBezTo>
                  <a:cubicBezTo>
                    <a:pt x="90" y="6"/>
                    <a:pt x="42" y="18"/>
                    <a:pt x="0" y="24"/>
                  </a:cubicBezTo>
                  <a:cubicBezTo>
                    <a:pt x="48" y="78"/>
                    <a:pt x="90" y="125"/>
                    <a:pt x="138" y="173"/>
                  </a:cubicBezTo>
                  <a:cubicBezTo>
                    <a:pt x="215" y="257"/>
                    <a:pt x="269" y="221"/>
                    <a:pt x="316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2068200" y="4472275"/>
              <a:ext cx="6725" cy="4650"/>
            </a:xfrm>
            <a:custGeom>
              <a:avLst/>
              <a:gdLst/>
              <a:ahLst/>
              <a:cxnLst/>
              <a:rect l="l" t="t" r="r" b="b"/>
              <a:pathLst>
                <a:path w="269" h="186" extrusionOk="0">
                  <a:moveTo>
                    <a:pt x="96" y="7"/>
                  </a:moveTo>
                  <a:cubicBezTo>
                    <a:pt x="72" y="1"/>
                    <a:pt x="36" y="48"/>
                    <a:pt x="1" y="72"/>
                  </a:cubicBezTo>
                  <a:cubicBezTo>
                    <a:pt x="48" y="114"/>
                    <a:pt x="90" y="150"/>
                    <a:pt x="120" y="185"/>
                  </a:cubicBezTo>
                  <a:cubicBezTo>
                    <a:pt x="173" y="156"/>
                    <a:pt x="203" y="78"/>
                    <a:pt x="257" y="144"/>
                  </a:cubicBezTo>
                  <a:cubicBezTo>
                    <a:pt x="269" y="30"/>
                    <a:pt x="167" y="24"/>
                    <a:pt x="9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2074600" y="44758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7"/>
                  </a:moveTo>
                  <a:lnTo>
                    <a:pt x="7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2075050" y="4441425"/>
              <a:ext cx="6750" cy="3450"/>
            </a:xfrm>
            <a:custGeom>
              <a:avLst/>
              <a:gdLst/>
              <a:ahLst/>
              <a:cxnLst/>
              <a:rect l="l" t="t" r="r" b="b"/>
              <a:pathLst>
                <a:path w="270" h="138" extrusionOk="0">
                  <a:moveTo>
                    <a:pt x="1" y="138"/>
                  </a:moveTo>
                  <a:lnTo>
                    <a:pt x="269" y="138"/>
                  </a:lnTo>
                  <a:cubicBezTo>
                    <a:pt x="186" y="0"/>
                    <a:pt x="162" y="0"/>
                    <a:pt x="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2075800" y="4524900"/>
              <a:ext cx="6725" cy="5525"/>
            </a:xfrm>
            <a:custGeom>
              <a:avLst/>
              <a:gdLst/>
              <a:ahLst/>
              <a:cxnLst/>
              <a:rect l="l" t="t" r="r" b="b"/>
              <a:pathLst>
                <a:path w="269" h="221" extrusionOk="0">
                  <a:moveTo>
                    <a:pt x="269" y="221"/>
                  </a:moveTo>
                  <a:cubicBezTo>
                    <a:pt x="209" y="185"/>
                    <a:pt x="156" y="167"/>
                    <a:pt x="138" y="137"/>
                  </a:cubicBezTo>
                  <a:cubicBezTo>
                    <a:pt x="114" y="101"/>
                    <a:pt x="120" y="48"/>
                    <a:pt x="108" y="0"/>
                  </a:cubicBezTo>
                  <a:cubicBezTo>
                    <a:pt x="72" y="18"/>
                    <a:pt x="36" y="30"/>
                    <a:pt x="1" y="48"/>
                  </a:cubicBezTo>
                  <a:cubicBezTo>
                    <a:pt x="54" y="197"/>
                    <a:pt x="84" y="221"/>
                    <a:pt x="269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2075650" y="45260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lnTo>
                    <a:pt x="1" y="7"/>
                  </a:lnTo>
                  <a:cubicBezTo>
                    <a:pt x="1" y="7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2073875" y="4531600"/>
              <a:ext cx="7475" cy="4500"/>
            </a:xfrm>
            <a:custGeom>
              <a:avLst/>
              <a:gdLst/>
              <a:ahLst/>
              <a:cxnLst/>
              <a:rect l="l" t="t" r="r" b="b"/>
              <a:pathLst>
                <a:path w="299" h="180" extrusionOk="0">
                  <a:moveTo>
                    <a:pt x="173" y="0"/>
                  </a:moveTo>
                  <a:cubicBezTo>
                    <a:pt x="101" y="60"/>
                    <a:pt x="54" y="102"/>
                    <a:pt x="0" y="144"/>
                  </a:cubicBezTo>
                  <a:lnTo>
                    <a:pt x="30" y="179"/>
                  </a:lnTo>
                  <a:cubicBezTo>
                    <a:pt x="107" y="161"/>
                    <a:pt x="185" y="138"/>
                    <a:pt x="298" y="108"/>
                  </a:cubicBezTo>
                  <a:cubicBezTo>
                    <a:pt x="239" y="60"/>
                    <a:pt x="209" y="36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2067150" y="4503275"/>
              <a:ext cx="7625" cy="3450"/>
            </a:xfrm>
            <a:custGeom>
              <a:avLst/>
              <a:gdLst/>
              <a:ahLst/>
              <a:cxnLst/>
              <a:rect l="l" t="t" r="r" b="b"/>
              <a:pathLst>
                <a:path w="305" h="138" extrusionOk="0">
                  <a:moveTo>
                    <a:pt x="1" y="84"/>
                  </a:moveTo>
                  <a:lnTo>
                    <a:pt x="13" y="138"/>
                  </a:lnTo>
                  <a:cubicBezTo>
                    <a:pt x="96" y="114"/>
                    <a:pt x="180" y="90"/>
                    <a:pt x="305" y="60"/>
                  </a:cubicBezTo>
                  <a:cubicBezTo>
                    <a:pt x="162" y="1"/>
                    <a:pt x="78" y="30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2552600" y="4019775"/>
              <a:ext cx="6150" cy="5375"/>
            </a:xfrm>
            <a:custGeom>
              <a:avLst/>
              <a:gdLst/>
              <a:ahLst/>
              <a:cxnLst/>
              <a:rect l="l" t="t" r="r" b="b"/>
              <a:pathLst>
                <a:path w="246" h="215" extrusionOk="0">
                  <a:moveTo>
                    <a:pt x="1" y="107"/>
                  </a:moveTo>
                  <a:cubicBezTo>
                    <a:pt x="78" y="179"/>
                    <a:pt x="156" y="215"/>
                    <a:pt x="245" y="149"/>
                  </a:cubicBezTo>
                  <a:cubicBezTo>
                    <a:pt x="192" y="0"/>
                    <a:pt x="96" y="84"/>
                    <a:pt x="1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2117250" y="4568425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6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2112775" y="4568550"/>
              <a:ext cx="6425" cy="3175"/>
            </a:xfrm>
            <a:custGeom>
              <a:avLst/>
              <a:gdLst/>
              <a:ahLst/>
              <a:cxnLst/>
              <a:rect l="l" t="t" r="r" b="b"/>
              <a:pathLst>
                <a:path w="257" h="127" extrusionOk="0">
                  <a:moveTo>
                    <a:pt x="185" y="126"/>
                  </a:moveTo>
                  <a:cubicBezTo>
                    <a:pt x="203" y="126"/>
                    <a:pt x="221" y="114"/>
                    <a:pt x="257" y="102"/>
                  </a:cubicBezTo>
                  <a:cubicBezTo>
                    <a:pt x="227" y="61"/>
                    <a:pt x="203" y="31"/>
                    <a:pt x="185" y="1"/>
                  </a:cubicBezTo>
                  <a:cubicBezTo>
                    <a:pt x="125" y="31"/>
                    <a:pt x="60" y="55"/>
                    <a:pt x="0" y="84"/>
                  </a:cubicBezTo>
                  <a:cubicBezTo>
                    <a:pt x="72" y="120"/>
                    <a:pt x="125" y="126"/>
                    <a:pt x="185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2075650" y="4526075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2070425" y="4522350"/>
              <a:ext cx="6600" cy="4200"/>
            </a:xfrm>
            <a:custGeom>
              <a:avLst/>
              <a:gdLst/>
              <a:ahLst/>
              <a:cxnLst/>
              <a:rect l="l" t="t" r="r" b="b"/>
              <a:pathLst>
                <a:path w="264" h="168" extrusionOk="0">
                  <a:moveTo>
                    <a:pt x="263" y="37"/>
                  </a:moveTo>
                  <a:cubicBezTo>
                    <a:pt x="204" y="138"/>
                    <a:pt x="25" y="1"/>
                    <a:pt x="1" y="168"/>
                  </a:cubicBezTo>
                  <a:cubicBezTo>
                    <a:pt x="78" y="162"/>
                    <a:pt x="144" y="156"/>
                    <a:pt x="216" y="150"/>
                  </a:cubicBezTo>
                  <a:cubicBezTo>
                    <a:pt x="228" y="108"/>
                    <a:pt x="245" y="72"/>
                    <a:pt x="26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2093825" y="4558125"/>
              <a:ext cx="5850" cy="3450"/>
            </a:xfrm>
            <a:custGeom>
              <a:avLst/>
              <a:gdLst/>
              <a:ahLst/>
              <a:cxnLst/>
              <a:rect l="l" t="t" r="r" b="b"/>
              <a:pathLst>
                <a:path w="234" h="138" extrusionOk="0">
                  <a:moveTo>
                    <a:pt x="1" y="114"/>
                  </a:moveTo>
                  <a:cubicBezTo>
                    <a:pt x="90" y="114"/>
                    <a:pt x="180" y="138"/>
                    <a:pt x="234" y="13"/>
                  </a:cubicBezTo>
                  <a:cubicBezTo>
                    <a:pt x="132" y="1"/>
                    <a:pt x="55" y="36"/>
                    <a:pt x="1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2407725" y="4153900"/>
              <a:ext cx="5400" cy="2125"/>
            </a:xfrm>
            <a:custGeom>
              <a:avLst/>
              <a:gdLst/>
              <a:ahLst/>
              <a:cxnLst/>
              <a:rect l="l" t="t" r="r" b="b"/>
              <a:pathLst>
                <a:path w="216" h="85" extrusionOk="0">
                  <a:moveTo>
                    <a:pt x="1" y="66"/>
                  </a:moveTo>
                  <a:cubicBezTo>
                    <a:pt x="78" y="72"/>
                    <a:pt x="144" y="78"/>
                    <a:pt x="215" y="84"/>
                  </a:cubicBezTo>
                  <a:cubicBezTo>
                    <a:pt x="132" y="7"/>
                    <a:pt x="60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2080275" y="4545300"/>
              <a:ext cx="5250" cy="3750"/>
            </a:xfrm>
            <a:custGeom>
              <a:avLst/>
              <a:gdLst/>
              <a:ahLst/>
              <a:cxnLst/>
              <a:rect l="l" t="t" r="r" b="b"/>
              <a:pathLst>
                <a:path w="210" h="150" extrusionOk="0">
                  <a:moveTo>
                    <a:pt x="132" y="1"/>
                  </a:moveTo>
                  <a:cubicBezTo>
                    <a:pt x="84" y="37"/>
                    <a:pt x="42" y="67"/>
                    <a:pt x="0" y="96"/>
                  </a:cubicBezTo>
                  <a:cubicBezTo>
                    <a:pt x="6" y="114"/>
                    <a:pt x="12" y="132"/>
                    <a:pt x="18" y="150"/>
                  </a:cubicBezTo>
                  <a:cubicBezTo>
                    <a:pt x="78" y="138"/>
                    <a:pt x="138" y="126"/>
                    <a:pt x="209" y="114"/>
                  </a:cubicBezTo>
                  <a:cubicBezTo>
                    <a:pt x="179" y="67"/>
                    <a:pt x="155" y="37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2088025" y="45524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2084750" y="4548900"/>
              <a:ext cx="5675" cy="3600"/>
            </a:xfrm>
            <a:custGeom>
              <a:avLst/>
              <a:gdLst/>
              <a:ahLst/>
              <a:cxnLst/>
              <a:rect l="l" t="t" r="r" b="b"/>
              <a:pathLst>
                <a:path w="227" h="144" extrusionOk="0">
                  <a:moveTo>
                    <a:pt x="0" y="36"/>
                  </a:moveTo>
                  <a:lnTo>
                    <a:pt x="0" y="83"/>
                  </a:lnTo>
                  <a:lnTo>
                    <a:pt x="131" y="143"/>
                  </a:lnTo>
                  <a:cubicBezTo>
                    <a:pt x="155" y="107"/>
                    <a:pt x="179" y="72"/>
                    <a:pt x="227" y="0"/>
                  </a:cubicBezTo>
                  <a:cubicBezTo>
                    <a:pt x="126" y="18"/>
                    <a:pt x="66" y="30"/>
                    <a:pt x="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2075350" y="4536375"/>
              <a:ext cx="5100" cy="3900"/>
            </a:xfrm>
            <a:custGeom>
              <a:avLst/>
              <a:gdLst/>
              <a:ahLst/>
              <a:cxnLst/>
              <a:rect l="l" t="t" r="r" b="b"/>
              <a:pathLst>
                <a:path w="204" h="156" extrusionOk="0">
                  <a:moveTo>
                    <a:pt x="1" y="108"/>
                  </a:moveTo>
                  <a:cubicBezTo>
                    <a:pt x="78" y="125"/>
                    <a:pt x="132" y="137"/>
                    <a:pt x="203" y="155"/>
                  </a:cubicBezTo>
                  <a:cubicBezTo>
                    <a:pt x="150" y="0"/>
                    <a:pt x="150" y="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2204275" y="4319950"/>
              <a:ext cx="6600" cy="4650"/>
            </a:xfrm>
            <a:custGeom>
              <a:avLst/>
              <a:gdLst/>
              <a:ahLst/>
              <a:cxnLst/>
              <a:rect l="l" t="t" r="r" b="b"/>
              <a:pathLst>
                <a:path w="264" h="186" extrusionOk="0">
                  <a:moveTo>
                    <a:pt x="215" y="0"/>
                  </a:moveTo>
                  <a:cubicBezTo>
                    <a:pt x="144" y="36"/>
                    <a:pt x="72" y="66"/>
                    <a:pt x="1" y="96"/>
                  </a:cubicBezTo>
                  <a:cubicBezTo>
                    <a:pt x="31" y="126"/>
                    <a:pt x="60" y="150"/>
                    <a:pt x="90" y="185"/>
                  </a:cubicBezTo>
                  <a:cubicBezTo>
                    <a:pt x="102" y="102"/>
                    <a:pt x="263" y="126"/>
                    <a:pt x="215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2068350" y="4519675"/>
              <a:ext cx="5550" cy="3900"/>
            </a:xfrm>
            <a:custGeom>
              <a:avLst/>
              <a:gdLst/>
              <a:ahLst/>
              <a:cxnLst/>
              <a:rect l="l" t="t" r="r" b="b"/>
              <a:pathLst>
                <a:path w="222" h="156" extrusionOk="0">
                  <a:moveTo>
                    <a:pt x="221" y="0"/>
                  </a:moveTo>
                  <a:cubicBezTo>
                    <a:pt x="156" y="24"/>
                    <a:pt x="90" y="54"/>
                    <a:pt x="1" y="90"/>
                  </a:cubicBezTo>
                  <a:cubicBezTo>
                    <a:pt x="132" y="155"/>
                    <a:pt x="191" y="108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2724600" y="4280600"/>
              <a:ext cx="5250" cy="5250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08"/>
                  </a:moveTo>
                  <a:cubicBezTo>
                    <a:pt x="72" y="138"/>
                    <a:pt x="120" y="162"/>
                    <a:pt x="209" y="209"/>
                  </a:cubicBezTo>
                  <a:cubicBezTo>
                    <a:pt x="186" y="108"/>
                    <a:pt x="174" y="66"/>
                    <a:pt x="156" y="1"/>
                  </a:cubicBezTo>
                  <a:cubicBezTo>
                    <a:pt x="102" y="42"/>
                    <a:pt x="66" y="66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2327550" y="4585400"/>
              <a:ext cx="4800" cy="4800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36" y="180"/>
                  </a:moveTo>
                  <a:cubicBezTo>
                    <a:pt x="42" y="191"/>
                    <a:pt x="108" y="180"/>
                    <a:pt x="191" y="174"/>
                  </a:cubicBezTo>
                  <a:cubicBezTo>
                    <a:pt x="114" y="102"/>
                    <a:pt x="72" y="66"/>
                    <a:pt x="0" y="1"/>
                  </a:cubicBezTo>
                  <a:cubicBezTo>
                    <a:pt x="18" y="84"/>
                    <a:pt x="18" y="138"/>
                    <a:pt x="36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2399525" y="41907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cubicBezTo>
                    <a:pt x="1" y="0"/>
                    <a:pt x="7" y="6"/>
                    <a:pt x="7" y="6"/>
                  </a:cubicBez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7" y="6"/>
                    <a:pt x="7" y="6"/>
                    <a:pt x="13" y="0"/>
                  </a:cubicBezTo>
                  <a:lnTo>
                    <a:pt x="13" y="0"/>
                  </a:lnTo>
                  <a:cubicBezTo>
                    <a:pt x="13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2393725" y="4187150"/>
              <a:ext cx="5825" cy="3600"/>
            </a:xfrm>
            <a:custGeom>
              <a:avLst/>
              <a:gdLst/>
              <a:ahLst/>
              <a:cxnLst/>
              <a:rect l="l" t="t" r="r" b="b"/>
              <a:pathLst>
                <a:path w="233" h="144" extrusionOk="0">
                  <a:moveTo>
                    <a:pt x="0" y="72"/>
                  </a:moveTo>
                  <a:cubicBezTo>
                    <a:pt x="90" y="96"/>
                    <a:pt x="161" y="120"/>
                    <a:pt x="233" y="143"/>
                  </a:cubicBezTo>
                  <a:cubicBezTo>
                    <a:pt x="233" y="114"/>
                    <a:pt x="227" y="72"/>
                    <a:pt x="221" y="72"/>
                  </a:cubicBezTo>
                  <a:cubicBezTo>
                    <a:pt x="155" y="72"/>
                    <a:pt x="84" y="0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2399825" y="4178200"/>
              <a:ext cx="5250" cy="3000"/>
            </a:xfrm>
            <a:custGeom>
              <a:avLst/>
              <a:gdLst/>
              <a:ahLst/>
              <a:cxnLst/>
              <a:rect l="l" t="t" r="r" b="b"/>
              <a:pathLst>
                <a:path w="210" h="120" extrusionOk="0">
                  <a:moveTo>
                    <a:pt x="1" y="84"/>
                  </a:moveTo>
                  <a:cubicBezTo>
                    <a:pt x="72" y="96"/>
                    <a:pt x="138" y="108"/>
                    <a:pt x="209" y="120"/>
                  </a:cubicBezTo>
                  <a:cubicBezTo>
                    <a:pt x="138" y="1"/>
                    <a:pt x="138" y="7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2583900" y="4013800"/>
              <a:ext cx="3750" cy="4350"/>
            </a:xfrm>
            <a:custGeom>
              <a:avLst/>
              <a:gdLst/>
              <a:ahLst/>
              <a:cxnLst/>
              <a:rect l="l" t="t" r="r" b="b"/>
              <a:pathLst>
                <a:path w="150" h="174" extrusionOk="0">
                  <a:moveTo>
                    <a:pt x="19" y="1"/>
                  </a:moveTo>
                  <a:cubicBezTo>
                    <a:pt x="13" y="48"/>
                    <a:pt x="13" y="96"/>
                    <a:pt x="1" y="174"/>
                  </a:cubicBezTo>
                  <a:cubicBezTo>
                    <a:pt x="126" y="120"/>
                    <a:pt x="150" y="72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2392075" y="4201750"/>
              <a:ext cx="4650" cy="3450"/>
            </a:xfrm>
            <a:custGeom>
              <a:avLst/>
              <a:gdLst/>
              <a:ahLst/>
              <a:cxnLst/>
              <a:rect l="l" t="t" r="r" b="b"/>
              <a:pathLst>
                <a:path w="186" h="138" extrusionOk="0">
                  <a:moveTo>
                    <a:pt x="7" y="1"/>
                  </a:moveTo>
                  <a:cubicBezTo>
                    <a:pt x="66" y="126"/>
                    <a:pt x="114" y="138"/>
                    <a:pt x="174" y="66"/>
                  </a:cubicBezTo>
                  <a:cubicBezTo>
                    <a:pt x="186" y="60"/>
                    <a:pt x="180" y="42"/>
                    <a:pt x="180" y="13"/>
                  </a:cubicBezTo>
                  <a:cubicBezTo>
                    <a:pt x="132" y="7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2216950" y="43162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56" y="90"/>
                  </a:moveTo>
                  <a:cubicBezTo>
                    <a:pt x="114" y="54"/>
                    <a:pt x="90" y="24"/>
                    <a:pt x="60" y="6"/>
                  </a:cubicBezTo>
                  <a:cubicBezTo>
                    <a:pt x="48" y="0"/>
                    <a:pt x="1" y="42"/>
                    <a:pt x="1" y="42"/>
                  </a:cubicBezTo>
                  <a:cubicBezTo>
                    <a:pt x="18" y="78"/>
                    <a:pt x="30" y="114"/>
                    <a:pt x="60" y="138"/>
                  </a:cubicBezTo>
                  <a:cubicBezTo>
                    <a:pt x="72" y="144"/>
                    <a:pt x="108" y="114"/>
                    <a:pt x="156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2405500" y="4157775"/>
              <a:ext cx="5100" cy="1675"/>
            </a:xfrm>
            <a:custGeom>
              <a:avLst/>
              <a:gdLst/>
              <a:ahLst/>
              <a:cxnLst/>
              <a:rect l="l" t="t" r="r" b="b"/>
              <a:pathLst>
                <a:path w="204" h="67" extrusionOk="0">
                  <a:moveTo>
                    <a:pt x="203" y="37"/>
                  </a:moveTo>
                  <a:cubicBezTo>
                    <a:pt x="203" y="25"/>
                    <a:pt x="203" y="13"/>
                    <a:pt x="203" y="1"/>
                  </a:cubicBezTo>
                  <a:lnTo>
                    <a:pt x="0" y="19"/>
                  </a:lnTo>
                  <a:cubicBezTo>
                    <a:pt x="6" y="37"/>
                    <a:pt x="6" y="55"/>
                    <a:pt x="6" y="66"/>
                  </a:cubicBezTo>
                  <a:cubicBezTo>
                    <a:pt x="72" y="55"/>
                    <a:pt x="137" y="49"/>
                    <a:pt x="20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2467950" y="407267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90"/>
                  </a:moveTo>
                  <a:cubicBezTo>
                    <a:pt x="108" y="66"/>
                    <a:pt x="66" y="36"/>
                    <a:pt x="0" y="1"/>
                  </a:cubicBezTo>
                  <a:cubicBezTo>
                    <a:pt x="12" y="66"/>
                    <a:pt x="18" y="96"/>
                    <a:pt x="18" y="132"/>
                  </a:cubicBezTo>
                  <a:lnTo>
                    <a:pt x="138" y="132"/>
                  </a:lnTo>
                  <a:cubicBezTo>
                    <a:pt x="143" y="114"/>
                    <a:pt x="149" y="102"/>
                    <a:pt x="155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2199650" y="4321450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61" y="119"/>
                  </a:moveTo>
                  <a:cubicBezTo>
                    <a:pt x="90" y="119"/>
                    <a:pt x="126" y="101"/>
                    <a:pt x="156" y="95"/>
                  </a:cubicBezTo>
                  <a:cubicBezTo>
                    <a:pt x="144" y="78"/>
                    <a:pt x="132" y="60"/>
                    <a:pt x="120" y="42"/>
                  </a:cubicBezTo>
                  <a:cubicBezTo>
                    <a:pt x="102" y="24"/>
                    <a:pt x="84" y="12"/>
                    <a:pt x="61" y="0"/>
                  </a:cubicBezTo>
                  <a:cubicBezTo>
                    <a:pt x="43" y="24"/>
                    <a:pt x="19" y="54"/>
                    <a:pt x="7" y="84"/>
                  </a:cubicBezTo>
                  <a:cubicBezTo>
                    <a:pt x="1" y="90"/>
                    <a:pt x="43" y="119"/>
                    <a:pt x="61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2578700" y="4015000"/>
              <a:ext cx="2400" cy="4050"/>
            </a:xfrm>
            <a:custGeom>
              <a:avLst/>
              <a:gdLst/>
              <a:ahLst/>
              <a:cxnLst/>
              <a:rect l="l" t="t" r="r" b="b"/>
              <a:pathLst>
                <a:path w="96" h="162" extrusionOk="0">
                  <a:moveTo>
                    <a:pt x="96" y="30"/>
                  </a:moveTo>
                  <a:cubicBezTo>
                    <a:pt x="96" y="24"/>
                    <a:pt x="78" y="18"/>
                    <a:pt x="42" y="0"/>
                  </a:cubicBezTo>
                  <a:cubicBezTo>
                    <a:pt x="30" y="48"/>
                    <a:pt x="18" y="90"/>
                    <a:pt x="0" y="161"/>
                  </a:cubicBezTo>
                  <a:cubicBezTo>
                    <a:pt x="96" y="96"/>
                    <a:pt x="96" y="96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2071325" y="4467800"/>
              <a:ext cx="4350" cy="1675"/>
            </a:xfrm>
            <a:custGeom>
              <a:avLst/>
              <a:gdLst/>
              <a:ahLst/>
              <a:cxnLst/>
              <a:rect l="l" t="t" r="r" b="b"/>
              <a:pathLst>
                <a:path w="174" h="67" extrusionOk="0">
                  <a:moveTo>
                    <a:pt x="168" y="31"/>
                  </a:moveTo>
                  <a:cubicBezTo>
                    <a:pt x="120" y="19"/>
                    <a:pt x="66" y="13"/>
                    <a:pt x="13" y="1"/>
                  </a:cubicBezTo>
                  <a:cubicBezTo>
                    <a:pt x="7" y="19"/>
                    <a:pt x="7" y="36"/>
                    <a:pt x="1" y="60"/>
                  </a:cubicBezTo>
                  <a:cubicBezTo>
                    <a:pt x="54" y="60"/>
                    <a:pt x="108" y="66"/>
                    <a:pt x="168" y="66"/>
                  </a:cubicBezTo>
                  <a:cubicBezTo>
                    <a:pt x="168" y="54"/>
                    <a:pt x="168" y="42"/>
                    <a:pt x="17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2374650" y="4238575"/>
              <a:ext cx="3450" cy="2550"/>
            </a:xfrm>
            <a:custGeom>
              <a:avLst/>
              <a:gdLst/>
              <a:ahLst/>
              <a:cxnLst/>
              <a:rect l="l" t="t" r="r" b="b"/>
              <a:pathLst>
                <a:path w="138" h="102" extrusionOk="0">
                  <a:moveTo>
                    <a:pt x="137" y="0"/>
                  </a:moveTo>
                  <a:cubicBezTo>
                    <a:pt x="90" y="30"/>
                    <a:pt x="60" y="48"/>
                    <a:pt x="0" y="84"/>
                  </a:cubicBezTo>
                  <a:cubicBezTo>
                    <a:pt x="66" y="96"/>
                    <a:pt x="96" y="96"/>
                    <a:pt x="131" y="102"/>
                  </a:cubicBezTo>
                  <a:cubicBezTo>
                    <a:pt x="131" y="78"/>
                    <a:pt x="131" y="48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2078175" y="4541725"/>
              <a:ext cx="3325" cy="2125"/>
            </a:xfrm>
            <a:custGeom>
              <a:avLst/>
              <a:gdLst/>
              <a:ahLst/>
              <a:cxnLst/>
              <a:rect l="l" t="t" r="r" b="b"/>
              <a:pathLst>
                <a:path w="133" h="85" extrusionOk="0">
                  <a:moveTo>
                    <a:pt x="132" y="19"/>
                  </a:moveTo>
                  <a:cubicBezTo>
                    <a:pt x="90" y="7"/>
                    <a:pt x="55" y="7"/>
                    <a:pt x="19" y="1"/>
                  </a:cubicBezTo>
                  <a:cubicBezTo>
                    <a:pt x="13" y="19"/>
                    <a:pt x="7" y="37"/>
                    <a:pt x="1" y="55"/>
                  </a:cubicBezTo>
                  <a:cubicBezTo>
                    <a:pt x="43" y="66"/>
                    <a:pt x="84" y="72"/>
                    <a:pt x="126" y="84"/>
                  </a:cubicBezTo>
                  <a:cubicBezTo>
                    <a:pt x="126" y="60"/>
                    <a:pt x="132" y="19"/>
                    <a:pt x="132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2387325" y="4214575"/>
              <a:ext cx="2550" cy="3150"/>
            </a:xfrm>
            <a:custGeom>
              <a:avLst/>
              <a:gdLst/>
              <a:ahLst/>
              <a:cxnLst/>
              <a:rect l="l" t="t" r="r" b="b"/>
              <a:pathLst>
                <a:path w="102" h="126" extrusionOk="0">
                  <a:moveTo>
                    <a:pt x="60" y="126"/>
                  </a:moveTo>
                  <a:cubicBezTo>
                    <a:pt x="78" y="90"/>
                    <a:pt x="101" y="66"/>
                    <a:pt x="95" y="48"/>
                  </a:cubicBezTo>
                  <a:cubicBezTo>
                    <a:pt x="89" y="30"/>
                    <a:pt x="60" y="18"/>
                    <a:pt x="36" y="0"/>
                  </a:cubicBezTo>
                  <a:cubicBezTo>
                    <a:pt x="24" y="24"/>
                    <a:pt x="0" y="42"/>
                    <a:pt x="0" y="60"/>
                  </a:cubicBezTo>
                  <a:cubicBezTo>
                    <a:pt x="0" y="78"/>
                    <a:pt x="30" y="96"/>
                    <a:pt x="5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2408925" y="4149725"/>
              <a:ext cx="2850" cy="1675"/>
            </a:xfrm>
            <a:custGeom>
              <a:avLst/>
              <a:gdLst/>
              <a:ahLst/>
              <a:cxnLst/>
              <a:rect l="l" t="t" r="r" b="b"/>
              <a:pathLst>
                <a:path w="114" h="67" extrusionOk="0">
                  <a:moveTo>
                    <a:pt x="114" y="13"/>
                  </a:moveTo>
                  <a:cubicBezTo>
                    <a:pt x="78" y="7"/>
                    <a:pt x="42" y="7"/>
                    <a:pt x="0" y="1"/>
                  </a:cubicBezTo>
                  <a:cubicBezTo>
                    <a:pt x="0" y="19"/>
                    <a:pt x="0" y="37"/>
                    <a:pt x="0" y="49"/>
                  </a:cubicBezTo>
                  <a:cubicBezTo>
                    <a:pt x="36" y="55"/>
                    <a:pt x="72" y="61"/>
                    <a:pt x="108" y="67"/>
                  </a:cubicBezTo>
                  <a:cubicBezTo>
                    <a:pt x="114" y="49"/>
                    <a:pt x="114" y="13"/>
                    <a:pt x="11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2068650" y="4484950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2067300" y="4481525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7" y="66"/>
                  </a:moveTo>
                  <a:cubicBezTo>
                    <a:pt x="1" y="78"/>
                    <a:pt x="43" y="113"/>
                    <a:pt x="60" y="137"/>
                  </a:cubicBezTo>
                  <a:cubicBezTo>
                    <a:pt x="84" y="108"/>
                    <a:pt x="114" y="84"/>
                    <a:pt x="138" y="54"/>
                  </a:cubicBezTo>
                  <a:cubicBezTo>
                    <a:pt x="90" y="42"/>
                    <a:pt x="43" y="0"/>
                    <a:pt x="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2395650" y="4193250"/>
              <a:ext cx="3325" cy="2275"/>
            </a:xfrm>
            <a:custGeom>
              <a:avLst/>
              <a:gdLst/>
              <a:ahLst/>
              <a:cxnLst/>
              <a:rect l="l" t="t" r="r" b="b"/>
              <a:pathLst>
                <a:path w="133" h="91" extrusionOk="0">
                  <a:moveTo>
                    <a:pt x="132" y="60"/>
                  </a:moveTo>
                  <a:cubicBezTo>
                    <a:pt x="96" y="37"/>
                    <a:pt x="66" y="19"/>
                    <a:pt x="31" y="1"/>
                  </a:cubicBezTo>
                  <a:cubicBezTo>
                    <a:pt x="19" y="13"/>
                    <a:pt x="13" y="31"/>
                    <a:pt x="1" y="49"/>
                  </a:cubicBezTo>
                  <a:cubicBezTo>
                    <a:pt x="43" y="60"/>
                    <a:pt x="78" y="78"/>
                    <a:pt x="120" y="90"/>
                  </a:cubicBezTo>
                  <a:cubicBezTo>
                    <a:pt x="126" y="78"/>
                    <a:pt x="126" y="66"/>
                    <a:pt x="132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2723725" y="430610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143" y="24"/>
                  </a:moveTo>
                  <a:cubicBezTo>
                    <a:pt x="78" y="12"/>
                    <a:pt x="48" y="6"/>
                    <a:pt x="18" y="0"/>
                  </a:cubicBezTo>
                  <a:cubicBezTo>
                    <a:pt x="12" y="24"/>
                    <a:pt x="6" y="54"/>
                    <a:pt x="0" y="95"/>
                  </a:cubicBezTo>
                  <a:cubicBezTo>
                    <a:pt x="54" y="72"/>
                    <a:pt x="84" y="54"/>
                    <a:pt x="143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2724000" y="4305800"/>
              <a:ext cx="175" cy="32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7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2067450" y="4477950"/>
              <a:ext cx="3150" cy="1500"/>
            </a:xfrm>
            <a:custGeom>
              <a:avLst/>
              <a:gdLst/>
              <a:ahLst/>
              <a:cxnLst/>
              <a:rect l="l" t="t" r="r" b="b"/>
              <a:pathLst>
                <a:path w="126" h="60" extrusionOk="0">
                  <a:moveTo>
                    <a:pt x="126" y="36"/>
                  </a:moveTo>
                  <a:lnTo>
                    <a:pt x="120" y="0"/>
                  </a:lnTo>
                  <a:cubicBezTo>
                    <a:pt x="78" y="0"/>
                    <a:pt x="37" y="0"/>
                    <a:pt x="1" y="6"/>
                  </a:cubicBezTo>
                  <a:cubicBezTo>
                    <a:pt x="1" y="24"/>
                    <a:pt x="7" y="42"/>
                    <a:pt x="7" y="60"/>
                  </a:cubicBezTo>
                  <a:cubicBezTo>
                    <a:pt x="48" y="48"/>
                    <a:pt x="84" y="42"/>
                    <a:pt x="12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2388200" y="4206525"/>
              <a:ext cx="3300" cy="1375"/>
            </a:xfrm>
            <a:custGeom>
              <a:avLst/>
              <a:gdLst/>
              <a:ahLst/>
              <a:cxnLst/>
              <a:rect l="l" t="t" r="r" b="b"/>
              <a:pathLst>
                <a:path w="132" h="55" extrusionOk="0">
                  <a:moveTo>
                    <a:pt x="132" y="12"/>
                  </a:moveTo>
                  <a:cubicBezTo>
                    <a:pt x="90" y="6"/>
                    <a:pt x="48" y="0"/>
                    <a:pt x="7" y="0"/>
                  </a:cubicBezTo>
                  <a:cubicBezTo>
                    <a:pt x="7" y="18"/>
                    <a:pt x="7" y="36"/>
                    <a:pt x="1" y="54"/>
                  </a:cubicBezTo>
                  <a:lnTo>
                    <a:pt x="126" y="54"/>
                  </a:lnTo>
                  <a:cubicBezTo>
                    <a:pt x="126" y="42"/>
                    <a:pt x="126" y="24"/>
                    <a:pt x="13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2083400" y="4536975"/>
              <a:ext cx="2575" cy="1950"/>
            </a:xfrm>
            <a:custGeom>
              <a:avLst/>
              <a:gdLst/>
              <a:ahLst/>
              <a:cxnLst/>
              <a:rect l="l" t="t" r="r" b="b"/>
              <a:pathLst>
                <a:path w="103" h="78" extrusionOk="0">
                  <a:moveTo>
                    <a:pt x="102" y="30"/>
                  </a:moveTo>
                  <a:lnTo>
                    <a:pt x="19" y="0"/>
                  </a:lnTo>
                  <a:cubicBezTo>
                    <a:pt x="13" y="18"/>
                    <a:pt x="7" y="30"/>
                    <a:pt x="1" y="42"/>
                  </a:cubicBezTo>
                  <a:cubicBezTo>
                    <a:pt x="30" y="54"/>
                    <a:pt x="60" y="66"/>
                    <a:pt x="84" y="78"/>
                  </a:cubicBezTo>
                  <a:cubicBezTo>
                    <a:pt x="90" y="66"/>
                    <a:pt x="96" y="48"/>
                    <a:pt x="102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2268825" y="4313250"/>
              <a:ext cx="2250" cy="1500"/>
            </a:xfrm>
            <a:custGeom>
              <a:avLst/>
              <a:gdLst/>
              <a:ahLst/>
              <a:cxnLst/>
              <a:rect l="l" t="t" r="r" b="b"/>
              <a:pathLst>
                <a:path w="90" h="60" extrusionOk="0">
                  <a:moveTo>
                    <a:pt x="84" y="24"/>
                  </a:moveTo>
                  <a:cubicBezTo>
                    <a:pt x="60" y="12"/>
                    <a:pt x="36" y="6"/>
                    <a:pt x="12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0" y="48"/>
                    <a:pt x="54" y="54"/>
                    <a:pt x="84" y="60"/>
                  </a:cubicBezTo>
                  <a:cubicBezTo>
                    <a:pt x="84" y="48"/>
                    <a:pt x="90" y="24"/>
                    <a:pt x="84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2680050" y="4168975"/>
              <a:ext cx="9250" cy="14325"/>
            </a:xfrm>
            <a:custGeom>
              <a:avLst/>
              <a:gdLst/>
              <a:ahLst/>
              <a:cxnLst/>
              <a:rect l="l" t="t" r="r" b="b"/>
              <a:pathLst>
                <a:path w="370" h="573" extrusionOk="0">
                  <a:moveTo>
                    <a:pt x="102" y="447"/>
                  </a:moveTo>
                  <a:cubicBezTo>
                    <a:pt x="167" y="477"/>
                    <a:pt x="227" y="572"/>
                    <a:pt x="298" y="495"/>
                  </a:cubicBezTo>
                  <a:cubicBezTo>
                    <a:pt x="370" y="417"/>
                    <a:pt x="239" y="400"/>
                    <a:pt x="227" y="352"/>
                  </a:cubicBezTo>
                  <a:cubicBezTo>
                    <a:pt x="257" y="268"/>
                    <a:pt x="292" y="197"/>
                    <a:pt x="322" y="131"/>
                  </a:cubicBezTo>
                  <a:cubicBezTo>
                    <a:pt x="239" y="24"/>
                    <a:pt x="155" y="0"/>
                    <a:pt x="72" y="66"/>
                  </a:cubicBezTo>
                  <a:cubicBezTo>
                    <a:pt x="125" y="101"/>
                    <a:pt x="179" y="131"/>
                    <a:pt x="251" y="173"/>
                  </a:cubicBezTo>
                  <a:cubicBezTo>
                    <a:pt x="155" y="215"/>
                    <a:pt x="96" y="239"/>
                    <a:pt x="0" y="280"/>
                  </a:cubicBezTo>
                  <a:cubicBezTo>
                    <a:pt x="54" y="298"/>
                    <a:pt x="96" y="316"/>
                    <a:pt x="143" y="334"/>
                  </a:cubicBezTo>
                  <a:cubicBezTo>
                    <a:pt x="131" y="370"/>
                    <a:pt x="119" y="405"/>
                    <a:pt x="102" y="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2682275" y="4192650"/>
              <a:ext cx="6725" cy="5250"/>
            </a:xfrm>
            <a:custGeom>
              <a:avLst/>
              <a:gdLst/>
              <a:ahLst/>
              <a:cxnLst/>
              <a:rect l="l" t="t" r="r" b="b"/>
              <a:pathLst>
                <a:path w="269" h="210" extrusionOk="0">
                  <a:moveTo>
                    <a:pt x="269" y="132"/>
                  </a:moveTo>
                  <a:cubicBezTo>
                    <a:pt x="185" y="31"/>
                    <a:pt x="96" y="1"/>
                    <a:pt x="1" y="55"/>
                  </a:cubicBezTo>
                  <a:cubicBezTo>
                    <a:pt x="36" y="102"/>
                    <a:pt x="72" y="156"/>
                    <a:pt x="108" y="210"/>
                  </a:cubicBezTo>
                  <a:cubicBezTo>
                    <a:pt x="162" y="186"/>
                    <a:pt x="215" y="156"/>
                    <a:pt x="269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2691525" y="4236325"/>
              <a:ext cx="4950" cy="6600"/>
            </a:xfrm>
            <a:custGeom>
              <a:avLst/>
              <a:gdLst/>
              <a:ahLst/>
              <a:cxnLst/>
              <a:rect l="l" t="t" r="r" b="b"/>
              <a:pathLst>
                <a:path w="198" h="264" extrusionOk="0">
                  <a:moveTo>
                    <a:pt x="36" y="263"/>
                  </a:moveTo>
                  <a:cubicBezTo>
                    <a:pt x="72" y="263"/>
                    <a:pt x="108" y="257"/>
                    <a:pt x="143" y="251"/>
                  </a:cubicBezTo>
                  <a:cubicBezTo>
                    <a:pt x="155" y="180"/>
                    <a:pt x="173" y="120"/>
                    <a:pt x="197" y="1"/>
                  </a:cubicBezTo>
                  <a:cubicBezTo>
                    <a:pt x="114" y="25"/>
                    <a:pt x="48" y="37"/>
                    <a:pt x="0" y="49"/>
                  </a:cubicBezTo>
                  <a:cubicBezTo>
                    <a:pt x="12" y="132"/>
                    <a:pt x="24" y="198"/>
                    <a:pt x="36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2680650" y="4186100"/>
              <a:ext cx="7775" cy="4650"/>
            </a:xfrm>
            <a:custGeom>
              <a:avLst/>
              <a:gdLst/>
              <a:ahLst/>
              <a:cxnLst/>
              <a:rect l="l" t="t" r="r" b="b"/>
              <a:pathLst>
                <a:path w="311" h="186" extrusionOk="0">
                  <a:moveTo>
                    <a:pt x="0" y="168"/>
                  </a:moveTo>
                  <a:cubicBezTo>
                    <a:pt x="125" y="174"/>
                    <a:pt x="221" y="180"/>
                    <a:pt x="310" y="185"/>
                  </a:cubicBezTo>
                  <a:cubicBezTo>
                    <a:pt x="268" y="114"/>
                    <a:pt x="227" y="60"/>
                    <a:pt x="185" y="1"/>
                  </a:cubicBezTo>
                  <a:cubicBezTo>
                    <a:pt x="119" y="60"/>
                    <a:pt x="72" y="102"/>
                    <a:pt x="0" y="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2687800" y="4221875"/>
              <a:ext cx="5075" cy="4500"/>
            </a:xfrm>
            <a:custGeom>
              <a:avLst/>
              <a:gdLst/>
              <a:ahLst/>
              <a:cxnLst/>
              <a:rect l="l" t="t" r="r" b="b"/>
              <a:pathLst>
                <a:path w="203" h="180" extrusionOk="0">
                  <a:moveTo>
                    <a:pt x="0" y="42"/>
                  </a:moveTo>
                  <a:cubicBezTo>
                    <a:pt x="24" y="90"/>
                    <a:pt x="42" y="132"/>
                    <a:pt x="66" y="179"/>
                  </a:cubicBezTo>
                  <a:cubicBezTo>
                    <a:pt x="102" y="156"/>
                    <a:pt x="125" y="144"/>
                    <a:pt x="143" y="126"/>
                  </a:cubicBezTo>
                  <a:cubicBezTo>
                    <a:pt x="161" y="114"/>
                    <a:pt x="173" y="90"/>
                    <a:pt x="203" y="48"/>
                  </a:cubicBezTo>
                  <a:cubicBezTo>
                    <a:pt x="131" y="30"/>
                    <a:pt x="78" y="12"/>
                    <a:pt x="30" y="1"/>
                  </a:cubicBezTo>
                  <a:cubicBezTo>
                    <a:pt x="18" y="12"/>
                    <a:pt x="6" y="30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2686600" y="4216650"/>
              <a:ext cx="6125" cy="3900"/>
            </a:xfrm>
            <a:custGeom>
              <a:avLst/>
              <a:gdLst/>
              <a:ahLst/>
              <a:cxnLst/>
              <a:rect l="l" t="t" r="r" b="b"/>
              <a:pathLst>
                <a:path w="245" h="156" extrusionOk="0">
                  <a:moveTo>
                    <a:pt x="1" y="72"/>
                  </a:moveTo>
                  <a:cubicBezTo>
                    <a:pt x="84" y="102"/>
                    <a:pt x="167" y="132"/>
                    <a:pt x="245" y="156"/>
                  </a:cubicBezTo>
                  <a:cubicBezTo>
                    <a:pt x="156" y="7"/>
                    <a:pt x="126" y="1"/>
                    <a:pt x="1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2690025" y="4100400"/>
              <a:ext cx="6875" cy="3450"/>
            </a:xfrm>
            <a:custGeom>
              <a:avLst/>
              <a:gdLst/>
              <a:ahLst/>
              <a:cxnLst/>
              <a:rect l="l" t="t" r="r" b="b"/>
              <a:pathLst>
                <a:path w="275" h="138" extrusionOk="0">
                  <a:moveTo>
                    <a:pt x="1" y="54"/>
                  </a:moveTo>
                  <a:cubicBezTo>
                    <a:pt x="78" y="78"/>
                    <a:pt x="156" y="102"/>
                    <a:pt x="275" y="138"/>
                  </a:cubicBezTo>
                  <a:cubicBezTo>
                    <a:pt x="257" y="72"/>
                    <a:pt x="245" y="36"/>
                    <a:pt x="233" y="1"/>
                  </a:cubicBezTo>
                  <a:lnTo>
                    <a:pt x="1" y="24"/>
                  </a:lnTo>
                  <a:cubicBezTo>
                    <a:pt x="1" y="36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2695850" y="410025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0" y="7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6" y="7"/>
                    <a:pt x="6" y="7"/>
                    <a:pt x="12" y="7"/>
                  </a:cubicBezTo>
                  <a:cubicBezTo>
                    <a:pt x="6" y="1"/>
                    <a:pt x="6" y="1"/>
                    <a:pt x="0" y="1"/>
                  </a:cubicBezTo>
                  <a:cubicBezTo>
                    <a:pt x="0" y="1"/>
                    <a:pt x="0" y="7"/>
                    <a:pt x="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2692425" y="4105175"/>
              <a:ext cx="3450" cy="3300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0" y="18"/>
                  </a:moveTo>
                  <a:cubicBezTo>
                    <a:pt x="6" y="90"/>
                    <a:pt x="36" y="132"/>
                    <a:pt x="113" y="102"/>
                  </a:cubicBezTo>
                  <a:cubicBezTo>
                    <a:pt x="137" y="0"/>
                    <a:pt x="131" y="0"/>
                    <a:pt x="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2695250" y="4107700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6" y="1"/>
                  </a:moveTo>
                  <a:cubicBezTo>
                    <a:pt x="6" y="1"/>
                    <a:pt x="6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6" y="7"/>
                    <a:pt x="12" y="1"/>
                  </a:cubicBezTo>
                  <a:cubicBezTo>
                    <a:pt x="12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2689275" y="409502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132" y="61"/>
                  </a:moveTo>
                  <a:cubicBezTo>
                    <a:pt x="138" y="61"/>
                    <a:pt x="114" y="19"/>
                    <a:pt x="108" y="1"/>
                  </a:cubicBezTo>
                  <a:cubicBezTo>
                    <a:pt x="72" y="19"/>
                    <a:pt x="37" y="37"/>
                    <a:pt x="1" y="55"/>
                  </a:cubicBezTo>
                  <a:cubicBezTo>
                    <a:pt x="13" y="72"/>
                    <a:pt x="19" y="90"/>
                    <a:pt x="31" y="114"/>
                  </a:cubicBezTo>
                  <a:cubicBezTo>
                    <a:pt x="66" y="96"/>
                    <a:pt x="102" y="84"/>
                    <a:pt x="132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2416525" y="4217400"/>
              <a:ext cx="4200" cy="2275"/>
            </a:xfrm>
            <a:custGeom>
              <a:avLst/>
              <a:gdLst/>
              <a:ahLst/>
              <a:cxnLst/>
              <a:rect l="l" t="t" r="r" b="b"/>
              <a:pathLst>
                <a:path w="168" h="91" extrusionOk="0">
                  <a:moveTo>
                    <a:pt x="167" y="1"/>
                  </a:moveTo>
                  <a:lnTo>
                    <a:pt x="1" y="1"/>
                  </a:lnTo>
                  <a:cubicBezTo>
                    <a:pt x="84" y="90"/>
                    <a:pt x="108" y="9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2422775" y="4205775"/>
              <a:ext cx="4200" cy="1975"/>
            </a:xfrm>
            <a:custGeom>
              <a:avLst/>
              <a:gdLst/>
              <a:ahLst/>
              <a:cxnLst/>
              <a:rect l="l" t="t" r="r" b="b"/>
              <a:pathLst>
                <a:path w="168" h="79" extrusionOk="0">
                  <a:moveTo>
                    <a:pt x="1" y="13"/>
                  </a:moveTo>
                  <a:cubicBezTo>
                    <a:pt x="72" y="48"/>
                    <a:pt x="108" y="60"/>
                    <a:pt x="150" y="78"/>
                  </a:cubicBezTo>
                  <a:cubicBezTo>
                    <a:pt x="156" y="66"/>
                    <a:pt x="162" y="60"/>
                    <a:pt x="168" y="48"/>
                  </a:cubicBezTo>
                  <a:cubicBezTo>
                    <a:pt x="144" y="30"/>
                    <a:pt x="126" y="13"/>
                    <a:pt x="102" y="7"/>
                  </a:cubicBezTo>
                  <a:cubicBezTo>
                    <a:pt x="84" y="1"/>
                    <a:pt x="55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2117975" y="4432025"/>
              <a:ext cx="2575" cy="1375"/>
            </a:xfrm>
            <a:custGeom>
              <a:avLst/>
              <a:gdLst/>
              <a:ahLst/>
              <a:cxnLst/>
              <a:rect l="l" t="t" r="r" b="b"/>
              <a:pathLst>
                <a:path w="103" h="55" extrusionOk="0">
                  <a:moveTo>
                    <a:pt x="1" y="19"/>
                  </a:moveTo>
                  <a:cubicBezTo>
                    <a:pt x="1" y="31"/>
                    <a:pt x="7" y="43"/>
                    <a:pt x="7" y="55"/>
                  </a:cubicBezTo>
                  <a:cubicBezTo>
                    <a:pt x="37" y="49"/>
                    <a:pt x="72" y="49"/>
                    <a:pt x="102" y="49"/>
                  </a:cubicBezTo>
                  <a:cubicBezTo>
                    <a:pt x="102" y="31"/>
                    <a:pt x="102" y="13"/>
                    <a:pt x="102" y="1"/>
                  </a:cubicBezTo>
                  <a:cubicBezTo>
                    <a:pt x="66" y="7"/>
                    <a:pt x="37" y="13"/>
                    <a:pt x="1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2407275" y="4247950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2402825" y="4247500"/>
              <a:ext cx="4325" cy="3175"/>
            </a:xfrm>
            <a:custGeom>
              <a:avLst/>
              <a:gdLst/>
              <a:ahLst/>
              <a:cxnLst/>
              <a:rect l="l" t="t" r="r" b="b"/>
              <a:pathLst>
                <a:path w="173" h="127" extrusionOk="0">
                  <a:moveTo>
                    <a:pt x="173" y="19"/>
                  </a:moveTo>
                  <a:cubicBezTo>
                    <a:pt x="125" y="13"/>
                    <a:pt x="72" y="7"/>
                    <a:pt x="0" y="1"/>
                  </a:cubicBezTo>
                  <a:cubicBezTo>
                    <a:pt x="66" y="126"/>
                    <a:pt x="119" y="102"/>
                    <a:pt x="173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2679600" y="4327700"/>
              <a:ext cx="1800" cy="3750"/>
            </a:xfrm>
            <a:custGeom>
              <a:avLst/>
              <a:gdLst/>
              <a:ahLst/>
              <a:cxnLst/>
              <a:rect l="l" t="t" r="r" b="b"/>
              <a:pathLst>
                <a:path w="72" h="150" extrusionOk="0">
                  <a:moveTo>
                    <a:pt x="0" y="126"/>
                  </a:moveTo>
                  <a:cubicBezTo>
                    <a:pt x="0" y="132"/>
                    <a:pt x="24" y="150"/>
                    <a:pt x="24" y="144"/>
                  </a:cubicBezTo>
                  <a:cubicBezTo>
                    <a:pt x="42" y="132"/>
                    <a:pt x="60" y="114"/>
                    <a:pt x="66" y="90"/>
                  </a:cubicBezTo>
                  <a:cubicBezTo>
                    <a:pt x="72" y="78"/>
                    <a:pt x="54" y="60"/>
                    <a:pt x="36" y="1"/>
                  </a:cubicBezTo>
                  <a:cubicBezTo>
                    <a:pt x="12" y="84"/>
                    <a:pt x="0" y="102"/>
                    <a:pt x="0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2641750" y="4381950"/>
              <a:ext cx="2250" cy="2425"/>
            </a:xfrm>
            <a:custGeom>
              <a:avLst/>
              <a:gdLst/>
              <a:ahLst/>
              <a:cxnLst/>
              <a:rect l="l" t="t" r="r" b="b"/>
              <a:pathLst>
                <a:path w="90" h="97" extrusionOk="0">
                  <a:moveTo>
                    <a:pt x="0" y="25"/>
                  </a:moveTo>
                  <a:cubicBezTo>
                    <a:pt x="6" y="48"/>
                    <a:pt x="18" y="72"/>
                    <a:pt x="30" y="90"/>
                  </a:cubicBezTo>
                  <a:cubicBezTo>
                    <a:pt x="30" y="96"/>
                    <a:pt x="60" y="78"/>
                    <a:pt x="89" y="66"/>
                  </a:cubicBezTo>
                  <a:cubicBezTo>
                    <a:pt x="72" y="42"/>
                    <a:pt x="60" y="19"/>
                    <a:pt x="42" y="1"/>
                  </a:cubicBezTo>
                  <a:cubicBezTo>
                    <a:pt x="42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2623850" y="4404300"/>
              <a:ext cx="1975" cy="3900"/>
            </a:xfrm>
            <a:custGeom>
              <a:avLst/>
              <a:gdLst/>
              <a:ahLst/>
              <a:cxnLst/>
              <a:rect l="l" t="t" r="r" b="b"/>
              <a:pathLst>
                <a:path w="79" h="156" extrusionOk="0">
                  <a:moveTo>
                    <a:pt x="7" y="90"/>
                  </a:moveTo>
                  <a:cubicBezTo>
                    <a:pt x="7" y="108"/>
                    <a:pt x="18" y="132"/>
                    <a:pt x="24" y="156"/>
                  </a:cubicBezTo>
                  <a:cubicBezTo>
                    <a:pt x="42" y="144"/>
                    <a:pt x="72" y="132"/>
                    <a:pt x="78" y="114"/>
                  </a:cubicBezTo>
                  <a:cubicBezTo>
                    <a:pt x="78" y="96"/>
                    <a:pt x="60" y="72"/>
                    <a:pt x="30" y="1"/>
                  </a:cubicBezTo>
                  <a:cubicBezTo>
                    <a:pt x="12" y="55"/>
                    <a:pt x="1" y="72"/>
                    <a:pt x="7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2683175" y="4145125"/>
              <a:ext cx="2850" cy="1650"/>
            </a:xfrm>
            <a:custGeom>
              <a:avLst/>
              <a:gdLst/>
              <a:ahLst/>
              <a:cxnLst/>
              <a:rect l="l" t="t" r="r" b="b"/>
              <a:pathLst>
                <a:path w="114" h="66" extrusionOk="0">
                  <a:moveTo>
                    <a:pt x="114" y="12"/>
                  </a:moveTo>
                  <a:cubicBezTo>
                    <a:pt x="78" y="6"/>
                    <a:pt x="42" y="6"/>
                    <a:pt x="6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6" y="48"/>
                    <a:pt x="72" y="60"/>
                    <a:pt x="102" y="66"/>
                  </a:cubicBezTo>
                  <a:lnTo>
                    <a:pt x="114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2693000" y="4250800"/>
              <a:ext cx="4200" cy="1350"/>
            </a:xfrm>
            <a:custGeom>
              <a:avLst/>
              <a:gdLst/>
              <a:ahLst/>
              <a:cxnLst/>
              <a:rect l="l" t="t" r="r" b="b"/>
              <a:pathLst>
                <a:path w="168" h="54" extrusionOk="0">
                  <a:moveTo>
                    <a:pt x="168" y="36"/>
                  </a:moveTo>
                  <a:cubicBezTo>
                    <a:pt x="168" y="24"/>
                    <a:pt x="168" y="12"/>
                    <a:pt x="162" y="0"/>
                  </a:cubicBezTo>
                  <a:cubicBezTo>
                    <a:pt x="108" y="0"/>
                    <a:pt x="55" y="6"/>
                    <a:pt x="1" y="12"/>
                  </a:cubicBezTo>
                  <a:cubicBezTo>
                    <a:pt x="1" y="24"/>
                    <a:pt x="1" y="36"/>
                    <a:pt x="1" y="54"/>
                  </a:cubicBezTo>
                  <a:lnTo>
                    <a:pt x="168" y="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2100550" y="4511025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0" y="25"/>
                  </a:moveTo>
                  <a:cubicBezTo>
                    <a:pt x="0" y="48"/>
                    <a:pt x="12" y="66"/>
                    <a:pt x="24" y="90"/>
                  </a:cubicBezTo>
                  <a:cubicBezTo>
                    <a:pt x="30" y="90"/>
                    <a:pt x="54" y="78"/>
                    <a:pt x="90" y="60"/>
                  </a:cubicBezTo>
                  <a:cubicBezTo>
                    <a:pt x="66" y="36"/>
                    <a:pt x="60" y="13"/>
                    <a:pt x="42" y="1"/>
                  </a:cubicBezTo>
                  <a:cubicBezTo>
                    <a:pt x="36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3"/>
          <p:cNvSpPr/>
          <p:nvPr/>
        </p:nvSpPr>
        <p:spPr>
          <a:xfrm rot="5977410">
            <a:off x="8144540" y="-1346218"/>
            <a:ext cx="1342398" cy="2558610"/>
          </a:xfrm>
          <a:custGeom>
            <a:avLst/>
            <a:gdLst/>
            <a:ahLst/>
            <a:cxnLst/>
            <a:rect l="l" t="t" r="r" b="b"/>
            <a:pathLst>
              <a:path w="11734" h="22365" extrusionOk="0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9" name="Google Shape;1699;p13"/>
          <p:cNvGrpSpPr/>
          <p:nvPr/>
        </p:nvGrpSpPr>
        <p:grpSpPr>
          <a:xfrm>
            <a:off x="8195880" y="583158"/>
            <a:ext cx="1239719" cy="1236137"/>
            <a:chOff x="3918325" y="1776454"/>
            <a:chExt cx="515883" cy="514371"/>
          </a:xfrm>
        </p:grpSpPr>
        <p:sp>
          <p:nvSpPr>
            <p:cNvPr id="1700" name="Google Shape;1700;p13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81" name="Google Shape;3181;p27"/>
          <p:cNvSpPr txBox="1">
            <a:spLocks noGrp="1"/>
          </p:cNvSpPr>
          <p:nvPr>
            <p:ph type="subTitle" idx="1"/>
          </p:nvPr>
        </p:nvSpPr>
        <p:spPr>
          <a:xfrm>
            <a:off x="4985239" y="1467423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2" name="Google Shape;3182;p27"/>
          <p:cNvSpPr txBox="1">
            <a:spLocks noGrp="1"/>
          </p:cNvSpPr>
          <p:nvPr>
            <p:ph type="subTitle" idx="2"/>
          </p:nvPr>
        </p:nvSpPr>
        <p:spPr>
          <a:xfrm>
            <a:off x="1211050" y="1467423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3" name="Google Shape;3183;p27"/>
          <p:cNvSpPr/>
          <p:nvPr/>
        </p:nvSpPr>
        <p:spPr>
          <a:xfrm rot="479895">
            <a:off x="-718801" y="-222272"/>
            <a:ext cx="1549870" cy="1907323"/>
          </a:xfrm>
          <a:custGeom>
            <a:avLst/>
            <a:gdLst/>
            <a:ahLst/>
            <a:cxnLst/>
            <a:rect l="l" t="t" r="r" b="b"/>
            <a:pathLst>
              <a:path w="18822" h="23163" extrusionOk="0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27"/>
          <p:cNvSpPr/>
          <p:nvPr/>
        </p:nvSpPr>
        <p:spPr>
          <a:xfrm>
            <a:off x="8430768" y="127564"/>
            <a:ext cx="1401157" cy="941031"/>
          </a:xfrm>
          <a:custGeom>
            <a:avLst/>
            <a:gdLst/>
            <a:ahLst/>
            <a:cxnLst/>
            <a:rect l="l" t="t" r="r" b="b"/>
            <a:pathLst>
              <a:path w="8186" h="5497" extrusionOk="0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5" name="Google Shape;3185;p27"/>
          <p:cNvGrpSpPr/>
          <p:nvPr/>
        </p:nvGrpSpPr>
        <p:grpSpPr>
          <a:xfrm rot="-4056135">
            <a:off x="8032835" y="3963886"/>
            <a:ext cx="1469933" cy="1517851"/>
            <a:chOff x="3918325" y="1758149"/>
            <a:chExt cx="515883" cy="532676"/>
          </a:xfrm>
        </p:grpSpPr>
        <p:sp>
          <p:nvSpPr>
            <p:cNvPr id="3186" name="Google Shape;3186;p27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7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7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7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7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7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7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7"/>
            <p:cNvSpPr/>
            <p:nvPr/>
          </p:nvSpPr>
          <p:spPr>
            <a:xfrm>
              <a:off x="3962740" y="1758149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7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7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7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7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7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7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7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7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7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7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7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7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7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7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8" name="Google Shape;3208;p27"/>
          <p:cNvSpPr/>
          <p:nvPr/>
        </p:nvSpPr>
        <p:spPr>
          <a:xfrm rot="1699492">
            <a:off x="8168453" y="1112368"/>
            <a:ext cx="1045048" cy="740642"/>
          </a:xfrm>
          <a:custGeom>
            <a:avLst/>
            <a:gdLst/>
            <a:ahLst/>
            <a:cxnLst/>
            <a:rect l="l" t="t" r="r" b="b"/>
            <a:pathLst>
              <a:path w="11542" h="8180" extrusionOk="0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27"/>
          <p:cNvSpPr/>
          <p:nvPr/>
        </p:nvSpPr>
        <p:spPr>
          <a:xfrm rot="2700000">
            <a:off x="525251" y="-409403"/>
            <a:ext cx="898353" cy="1053722"/>
          </a:xfrm>
          <a:custGeom>
            <a:avLst/>
            <a:gdLst/>
            <a:ahLst/>
            <a:cxnLst/>
            <a:rect l="l" t="t" r="r" b="b"/>
            <a:pathLst>
              <a:path w="9922" h="11638" extrusionOk="0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27"/>
          <p:cNvSpPr/>
          <p:nvPr/>
        </p:nvSpPr>
        <p:spPr>
          <a:xfrm>
            <a:off x="-158187" y="4037915"/>
            <a:ext cx="542828" cy="784048"/>
          </a:xfrm>
          <a:custGeom>
            <a:avLst/>
            <a:gdLst/>
            <a:ahLst/>
            <a:cxnLst/>
            <a:rect l="l" t="t" r="r" b="b"/>
            <a:pathLst>
              <a:path w="5247" h="7579" extrusionOk="0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27"/>
          <p:cNvSpPr/>
          <p:nvPr/>
        </p:nvSpPr>
        <p:spPr>
          <a:xfrm>
            <a:off x="194949" y="1854301"/>
            <a:ext cx="364739" cy="377396"/>
          </a:xfrm>
          <a:custGeom>
            <a:avLst/>
            <a:gdLst/>
            <a:ahLst/>
            <a:cxnLst/>
            <a:rect l="l" t="t" r="r" b="b"/>
            <a:pathLst>
              <a:path w="3602" h="3727" extrusionOk="0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27"/>
          <p:cNvSpPr/>
          <p:nvPr/>
        </p:nvSpPr>
        <p:spPr>
          <a:xfrm>
            <a:off x="-158187" y="4542815"/>
            <a:ext cx="542828" cy="784048"/>
          </a:xfrm>
          <a:custGeom>
            <a:avLst/>
            <a:gdLst/>
            <a:ahLst/>
            <a:cxnLst/>
            <a:rect l="l" t="t" r="r" b="b"/>
            <a:pathLst>
              <a:path w="5247" h="7579" extrusionOk="0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34"/>
          <p:cNvSpPr/>
          <p:nvPr/>
        </p:nvSpPr>
        <p:spPr>
          <a:xfrm>
            <a:off x="-951889" y="-464093"/>
            <a:ext cx="2352829" cy="2007177"/>
          </a:xfrm>
          <a:custGeom>
            <a:avLst/>
            <a:gdLst/>
            <a:ahLst/>
            <a:cxnLst/>
            <a:rect l="l" t="t" r="r" b="b"/>
            <a:pathLst>
              <a:path w="9922" h="11638" extrusionOk="0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34"/>
          <p:cNvSpPr/>
          <p:nvPr/>
        </p:nvSpPr>
        <p:spPr>
          <a:xfrm>
            <a:off x="8590750" y="926026"/>
            <a:ext cx="825634" cy="808304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34"/>
          <p:cNvSpPr/>
          <p:nvPr/>
        </p:nvSpPr>
        <p:spPr>
          <a:xfrm rot="-6760202">
            <a:off x="8597443" y="-657520"/>
            <a:ext cx="1401714" cy="2243179"/>
          </a:xfrm>
          <a:custGeom>
            <a:avLst/>
            <a:gdLst/>
            <a:ahLst/>
            <a:cxnLst/>
            <a:rect l="l" t="t" r="r" b="b"/>
            <a:pathLst>
              <a:path w="11776" h="18846" extrusionOk="0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8" name="Google Shape;3848;p34"/>
          <p:cNvGrpSpPr/>
          <p:nvPr/>
        </p:nvGrpSpPr>
        <p:grpSpPr>
          <a:xfrm rot="5591763">
            <a:off x="-54423" y="1075079"/>
            <a:ext cx="769109" cy="724434"/>
            <a:chOff x="6524350" y="2008875"/>
            <a:chExt cx="311400" cy="293300"/>
          </a:xfrm>
        </p:grpSpPr>
        <p:sp>
          <p:nvSpPr>
            <p:cNvPr id="3849" name="Google Shape;3849;p34"/>
            <p:cNvSpPr/>
            <p:nvPr/>
          </p:nvSpPr>
          <p:spPr>
            <a:xfrm>
              <a:off x="6760600" y="214402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6525100" y="2008875"/>
              <a:ext cx="310650" cy="293300"/>
            </a:xfrm>
            <a:custGeom>
              <a:avLst/>
              <a:gdLst/>
              <a:ahLst/>
              <a:cxnLst/>
              <a:rect l="l" t="t" r="r" b="b"/>
              <a:pathLst>
                <a:path w="12426" h="11732" extrusionOk="0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4"/>
            <p:cNvSpPr/>
            <p:nvPr/>
          </p:nvSpPr>
          <p:spPr>
            <a:xfrm>
              <a:off x="6718125" y="20887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4"/>
            <p:cNvSpPr/>
            <p:nvPr/>
          </p:nvSpPr>
          <p:spPr>
            <a:xfrm>
              <a:off x="6531350" y="22589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4"/>
            <p:cNvSpPr/>
            <p:nvPr/>
          </p:nvSpPr>
          <p:spPr>
            <a:xfrm>
              <a:off x="6614075" y="2121650"/>
              <a:ext cx="141025" cy="171425"/>
            </a:xfrm>
            <a:custGeom>
              <a:avLst/>
              <a:gdLst/>
              <a:ahLst/>
              <a:cxnLst/>
              <a:rect l="l" t="t" r="r" b="b"/>
              <a:pathLst>
                <a:path w="5641" h="6857" extrusionOk="0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4"/>
            <p:cNvSpPr/>
            <p:nvPr/>
          </p:nvSpPr>
          <p:spPr>
            <a:xfrm>
              <a:off x="6760450" y="2151775"/>
              <a:ext cx="8375" cy="10600"/>
            </a:xfrm>
            <a:custGeom>
              <a:avLst/>
              <a:gdLst/>
              <a:ahLst/>
              <a:cxnLst/>
              <a:rect l="l" t="t" r="r" b="b"/>
              <a:pathLst>
                <a:path w="335" h="424" extrusionOk="0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4"/>
            <p:cNvSpPr/>
            <p:nvPr/>
          </p:nvSpPr>
          <p:spPr>
            <a:xfrm>
              <a:off x="6786675" y="2252825"/>
              <a:ext cx="7200" cy="6600"/>
            </a:xfrm>
            <a:custGeom>
              <a:avLst/>
              <a:gdLst/>
              <a:ahLst/>
              <a:cxnLst/>
              <a:rect l="l" t="t" r="r" b="b"/>
              <a:pathLst>
                <a:path w="288" h="264" extrusionOk="0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4"/>
            <p:cNvSpPr/>
            <p:nvPr/>
          </p:nvSpPr>
          <p:spPr>
            <a:xfrm>
              <a:off x="6524350" y="2259075"/>
              <a:ext cx="10325" cy="7025"/>
            </a:xfrm>
            <a:custGeom>
              <a:avLst/>
              <a:gdLst/>
              <a:ahLst/>
              <a:cxnLst/>
              <a:rect l="l" t="t" r="r" b="b"/>
              <a:pathLst>
                <a:path w="413" h="281" extrusionOk="0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4"/>
            <p:cNvSpPr/>
            <p:nvPr/>
          </p:nvSpPr>
          <p:spPr>
            <a:xfrm>
              <a:off x="6647175" y="21416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4"/>
            <p:cNvSpPr/>
            <p:nvPr/>
          </p:nvSpPr>
          <p:spPr>
            <a:xfrm>
              <a:off x="6642575" y="2137750"/>
              <a:ext cx="5525" cy="4650"/>
            </a:xfrm>
            <a:custGeom>
              <a:avLst/>
              <a:gdLst/>
              <a:ahLst/>
              <a:cxnLst/>
              <a:rect l="l" t="t" r="r" b="b"/>
              <a:pathLst>
                <a:path w="221" h="186" extrusionOk="0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6819475" y="2187675"/>
              <a:ext cx="5225" cy="3900"/>
            </a:xfrm>
            <a:custGeom>
              <a:avLst/>
              <a:gdLst/>
              <a:ahLst/>
              <a:cxnLst/>
              <a:rect l="l" t="t" r="r" b="b"/>
              <a:pathLst>
                <a:path w="209" h="156" extrusionOk="0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6619150" y="2277400"/>
              <a:ext cx="6425" cy="4650"/>
            </a:xfrm>
            <a:custGeom>
              <a:avLst/>
              <a:gdLst/>
              <a:ahLst/>
              <a:cxnLst/>
              <a:rect l="l" t="t" r="r" b="b"/>
              <a:pathLst>
                <a:path w="257" h="186" extrusionOk="0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6753150" y="2137150"/>
              <a:ext cx="7925" cy="3225"/>
            </a:xfrm>
            <a:custGeom>
              <a:avLst/>
              <a:gdLst/>
              <a:ahLst/>
              <a:cxnLst/>
              <a:rect l="l" t="t" r="r" b="b"/>
              <a:pathLst>
                <a:path w="317" h="129" extrusionOk="0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6756425" y="2239550"/>
              <a:ext cx="6575" cy="7325"/>
            </a:xfrm>
            <a:custGeom>
              <a:avLst/>
              <a:gdLst/>
              <a:ahLst/>
              <a:cxnLst/>
              <a:rect l="l" t="t" r="r" b="b"/>
              <a:pathLst>
                <a:path w="263" h="293" extrusionOk="0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6714400" y="2083950"/>
              <a:ext cx="6725" cy="4800"/>
            </a:xfrm>
            <a:custGeom>
              <a:avLst/>
              <a:gdLst/>
              <a:ahLst/>
              <a:cxnLst/>
              <a:rect l="l" t="t" r="r" b="b"/>
              <a:pathLst>
                <a:path w="269" h="192" extrusionOk="0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6718125" y="20887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6726600" y="2100350"/>
              <a:ext cx="5250" cy="2250"/>
            </a:xfrm>
            <a:custGeom>
              <a:avLst/>
              <a:gdLst/>
              <a:ahLst/>
              <a:cxnLst/>
              <a:rect l="l" t="t" r="r" b="b"/>
              <a:pathLst>
                <a:path w="210" h="90" extrusionOk="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6735250" y="2109125"/>
              <a:ext cx="7325" cy="3325"/>
            </a:xfrm>
            <a:custGeom>
              <a:avLst/>
              <a:gdLst/>
              <a:ahLst/>
              <a:cxnLst/>
              <a:rect l="l" t="t" r="r" b="b"/>
              <a:pathLst>
                <a:path w="293" h="133" extrusionOk="0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6818425" y="2173225"/>
              <a:ext cx="5400" cy="3750"/>
            </a:xfrm>
            <a:custGeom>
              <a:avLst/>
              <a:gdLst/>
              <a:ahLst/>
              <a:cxnLst/>
              <a:rect l="l" t="t" r="r" b="b"/>
              <a:pathLst>
                <a:path w="216" h="150" extrusionOk="0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6791150" y="2260650"/>
              <a:ext cx="6275" cy="4725"/>
            </a:xfrm>
            <a:custGeom>
              <a:avLst/>
              <a:gdLst/>
              <a:ahLst/>
              <a:cxnLst/>
              <a:rect l="l" t="t" r="r" b="b"/>
              <a:pathLst>
                <a:path w="251" h="189" extrusionOk="0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6617500" y="2272350"/>
              <a:ext cx="7775" cy="5075"/>
            </a:xfrm>
            <a:custGeom>
              <a:avLst/>
              <a:gdLst/>
              <a:ahLst/>
              <a:cxnLst/>
              <a:rect l="l" t="t" r="r" b="b"/>
              <a:pathLst>
                <a:path w="311" h="203" extrusionOk="0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6628250" y="2287250"/>
              <a:ext cx="4925" cy="5975"/>
            </a:xfrm>
            <a:custGeom>
              <a:avLst/>
              <a:gdLst/>
              <a:ahLst/>
              <a:cxnLst/>
              <a:rect l="l" t="t" r="r" b="b"/>
              <a:pathLst>
                <a:path w="197" h="239" extrusionOk="0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6716175" y="2261325"/>
              <a:ext cx="6000" cy="7175"/>
            </a:xfrm>
            <a:custGeom>
              <a:avLst/>
              <a:gdLst/>
              <a:ahLst/>
              <a:cxnLst/>
              <a:rect l="l" t="t" r="r" b="b"/>
              <a:pathLst>
                <a:path w="240" h="287" extrusionOk="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6755075" y="2130750"/>
              <a:ext cx="5700" cy="2700"/>
            </a:xfrm>
            <a:custGeom>
              <a:avLst/>
              <a:gdLst/>
              <a:ahLst/>
              <a:cxnLst/>
              <a:rect l="l" t="t" r="r" b="b"/>
              <a:pathLst>
                <a:path w="228" h="108" extrusionOk="0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6790100" y="2269575"/>
              <a:ext cx="5100" cy="3400"/>
            </a:xfrm>
            <a:custGeom>
              <a:avLst/>
              <a:gdLst/>
              <a:ahLst/>
              <a:cxnLst/>
              <a:rect l="l" t="t" r="r" b="b"/>
              <a:pathLst>
                <a:path w="204" h="136" extrusionOk="0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6706350" y="22473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6707825" y="2263100"/>
              <a:ext cx="4650" cy="3150"/>
            </a:xfrm>
            <a:custGeom>
              <a:avLst/>
              <a:gdLst/>
              <a:ahLst/>
              <a:cxnLst/>
              <a:rect l="l" t="t" r="r" b="b"/>
              <a:pathLst>
                <a:path w="186" h="126" extrusionOk="0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6760150" y="2144025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6756575" y="2143275"/>
              <a:ext cx="3600" cy="1950"/>
            </a:xfrm>
            <a:custGeom>
              <a:avLst/>
              <a:gdLst/>
              <a:ahLst/>
              <a:cxnLst/>
              <a:rect l="l" t="t" r="r" b="b"/>
              <a:pathLst>
                <a:path w="144" h="78" extrusionOk="0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6722450" y="2277850"/>
              <a:ext cx="4625" cy="3750"/>
            </a:xfrm>
            <a:custGeom>
              <a:avLst/>
              <a:gdLst/>
              <a:ahLst/>
              <a:cxnLst/>
              <a:rect l="l" t="t" r="r" b="b"/>
              <a:pathLst>
                <a:path w="185" h="150" extrusionOk="0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6531650" y="229097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6603800" y="2018950"/>
              <a:ext cx="3750" cy="3900"/>
            </a:xfrm>
            <a:custGeom>
              <a:avLst/>
              <a:gdLst/>
              <a:ahLst/>
              <a:cxnLst/>
              <a:rect l="l" t="t" r="r" b="b"/>
              <a:pathLst>
                <a:path w="150" h="156" extrusionOk="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6777300" y="2211075"/>
              <a:ext cx="4175" cy="3200"/>
            </a:xfrm>
            <a:custGeom>
              <a:avLst/>
              <a:gdLst/>
              <a:ahLst/>
              <a:cxnLst/>
              <a:rect l="l" t="t" r="r" b="b"/>
              <a:pathLst>
                <a:path w="167" h="128" extrusionOk="0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6732425" y="2104825"/>
              <a:ext cx="4950" cy="2850"/>
            </a:xfrm>
            <a:custGeom>
              <a:avLst/>
              <a:gdLst/>
              <a:ahLst/>
              <a:cxnLst/>
              <a:rect l="l" t="t" r="r" b="b"/>
              <a:pathLst>
                <a:path w="198" h="114" extrusionOk="0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6654025" y="2265350"/>
              <a:ext cx="3450" cy="2400"/>
            </a:xfrm>
            <a:custGeom>
              <a:avLst/>
              <a:gdLst/>
              <a:ahLst/>
              <a:cxnLst/>
              <a:rect l="l" t="t" r="r" b="b"/>
              <a:pathLst>
                <a:path w="138" h="96" extrusionOk="0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6677125" y="2058000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6743600" y="212807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6568025" y="20924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34"/>
          <p:cNvGrpSpPr/>
          <p:nvPr/>
        </p:nvGrpSpPr>
        <p:grpSpPr>
          <a:xfrm>
            <a:off x="713216" y="-282290"/>
            <a:ext cx="1648350" cy="1643571"/>
            <a:chOff x="3918325" y="1776454"/>
            <a:chExt cx="515883" cy="514371"/>
          </a:xfrm>
        </p:grpSpPr>
        <p:sp>
          <p:nvSpPr>
            <p:cNvPr id="3888" name="Google Shape;3888;p34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0" name="Google Shape;3910;p34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11" name="Google Shape;3911;p34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4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4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4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4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35"/>
          <p:cNvSpPr/>
          <p:nvPr/>
        </p:nvSpPr>
        <p:spPr>
          <a:xfrm>
            <a:off x="592028" y="-618142"/>
            <a:ext cx="1244326" cy="121819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35"/>
          <p:cNvSpPr/>
          <p:nvPr/>
        </p:nvSpPr>
        <p:spPr>
          <a:xfrm>
            <a:off x="-207268" y="-335349"/>
            <a:ext cx="1244332" cy="2371696"/>
          </a:xfrm>
          <a:custGeom>
            <a:avLst/>
            <a:gdLst/>
            <a:ahLst/>
            <a:cxnLst/>
            <a:rect l="l" t="t" r="r" b="b"/>
            <a:pathLst>
              <a:path w="11734" h="22365" extrusionOk="0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6" name="Google Shape;3936;p35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3937" name="Google Shape;3937;p35"/>
            <p:cNvSpPr/>
            <p:nvPr/>
          </p:nvSpPr>
          <p:spPr>
            <a:xfrm>
              <a:off x="5136350" y="51969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5"/>
            <p:cNvSpPr/>
            <p:nvPr/>
          </p:nvSpPr>
          <p:spPr>
            <a:xfrm>
              <a:off x="5127550" y="5248675"/>
              <a:ext cx="25" cy="17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5"/>
            <p:cNvSpPr/>
            <p:nvPr/>
          </p:nvSpPr>
          <p:spPr>
            <a:xfrm>
              <a:off x="4862400" y="5005725"/>
              <a:ext cx="277850" cy="275600"/>
            </a:xfrm>
            <a:custGeom>
              <a:avLst/>
              <a:gdLst/>
              <a:ahLst/>
              <a:cxnLst/>
              <a:rect l="l" t="t" r="r" b="b"/>
              <a:pathLst>
                <a:path w="11114" h="11024" extrusionOk="0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5"/>
            <p:cNvSpPr/>
            <p:nvPr/>
          </p:nvSpPr>
          <p:spPr>
            <a:xfrm>
              <a:off x="4926650" y="5094400"/>
              <a:ext cx="146825" cy="177700"/>
            </a:xfrm>
            <a:custGeom>
              <a:avLst/>
              <a:gdLst/>
              <a:ahLst/>
              <a:cxnLst/>
              <a:rect l="l" t="t" r="r" b="b"/>
              <a:pathLst>
                <a:path w="5873" h="7108" extrusionOk="0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5"/>
            <p:cNvSpPr/>
            <p:nvPr/>
          </p:nvSpPr>
          <p:spPr>
            <a:xfrm>
              <a:off x="5002050" y="5101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5"/>
            <p:cNvSpPr/>
            <p:nvPr/>
          </p:nvSpPr>
          <p:spPr>
            <a:xfrm>
              <a:off x="5093875" y="5117500"/>
              <a:ext cx="9125" cy="10025"/>
            </a:xfrm>
            <a:custGeom>
              <a:avLst/>
              <a:gdLst/>
              <a:ahLst/>
              <a:cxnLst/>
              <a:rect l="l" t="t" r="r" b="b"/>
              <a:pathLst>
                <a:path w="365" h="401" extrusionOk="0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5"/>
            <p:cNvSpPr/>
            <p:nvPr/>
          </p:nvSpPr>
          <p:spPr>
            <a:xfrm>
              <a:off x="5003550" y="5009150"/>
              <a:ext cx="8825" cy="4500"/>
            </a:xfrm>
            <a:custGeom>
              <a:avLst/>
              <a:gdLst/>
              <a:ahLst/>
              <a:cxnLst/>
              <a:rect l="l" t="t" r="r" b="b"/>
              <a:pathLst>
                <a:path w="353" h="180" extrusionOk="0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5"/>
            <p:cNvSpPr/>
            <p:nvPr/>
          </p:nvSpPr>
          <p:spPr>
            <a:xfrm>
              <a:off x="5067200" y="5201575"/>
              <a:ext cx="6575" cy="7025"/>
            </a:xfrm>
            <a:custGeom>
              <a:avLst/>
              <a:gdLst/>
              <a:ahLst/>
              <a:cxnLst/>
              <a:rect l="l" t="t" r="r" b="b"/>
              <a:pathLst>
                <a:path w="263" h="281" extrusionOk="0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5"/>
            <p:cNvSpPr/>
            <p:nvPr/>
          </p:nvSpPr>
          <p:spPr>
            <a:xfrm>
              <a:off x="4996100" y="5142550"/>
              <a:ext cx="8675" cy="7025"/>
            </a:xfrm>
            <a:custGeom>
              <a:avLst/>
              <a:gdLst/>
              <a:ahLst/>
              <a:cxnLst/>
              <a:rect l="l" t="t" r="r" b="b"/>
              <a:pathLst>
                <a:path w="347" h="281" extrusionOk="0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5"/>
            <p:cNvSpPr/>
            <p:nvPr/>
          </p:nvSpPr>
          <p:spPr>
            <a:xfrm>
              <a:off x="5078825" y="5260900"/>
              <a:ext cx="8525" cy="4625"/>
            </a:xfrm>
            <a:custGeom>
              <a:avLst/>
              <a:gdLst/>
              <a:ahLst/>
              <a:cxnLst/>
              <a:rect l="l" t="t" r="r" b="b"/>
              <a:pathLst>
                <a:path w="341" h="185" extrusionOk="0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5"/>
            <p:cNvSpPr/>
            <p:nvPr/>
          </p:nvSpPr>
          <p:spPr>
            <a:xfrm>
              <a:off x="5092375" y="5107225"/>
              <a:ext cx="7775" cy="6125"/>
            </a:xfrm>
            <a:custGeom>
              <a:avLst/>
              <a:gdLst/>
              <a:ahLst/>
              <a:cxnLst/>
              <a:rect l="l" t="t" r="r" b="b"/>
              <a:pathLst>
                <a:path w="311" h="245" extrusionOk="0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5"/>
            <p:cNvSpPr/>
            <p:nvPr/>
          </p:nvSpPr>
          <p:spPr>
            <a:xfrm>
              <a:off x="5088500" y="5275800"/>
              <a:ext cx="5550" cy="6275"/>
            </a:xfrm>
            <a:custGeom>
              <a:avLst/>
              <a:gdLst/>
              <a:ahLst/>
              <a:cxnLst/>
              <a:rect l="l" t="t" r="r" b="b"/>
              <a:pathLst>
                <a:path w="222" h="251" extrusionOk="0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5"/>
            <p:cNvSpPr/>
            <p:nvPr/>
          </p:nvSpPr>
          <p:spPr>
            <a:xfrm>
              <a:off x="5080300" y="5068025"/>
              <a:ext cx="175" cy="325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5"/>
            <p:cNvSpPr/>
            <p:nvPr/>
          </p:nvSpPr>
          <p:spPr>
            <a:xfrm>
              <a:off x="5080300" y="5266100"/>
              <a:ext cx="5850" cy="5250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5"/>
            <p:cNvSpPr/>
            <p:nvPr/>
          </p:nvSpPr>
          <p:spPr>
            <a:xfrm>
              <a:off x="4921725" y="5207675"/>
              <a:ext cx="7025" cy="5550"/>
            </a:xfrm>
            <a:custGeom>
              <a:avLst/>
              <a:gdLst/>
              <a:ahLst/>
              <a:cxnLst/>
              <a:rect l="l" t="t" r="r" b="b"/>
              <a:pathLst>
                <a:path w="281" h="222" extrusionOk="0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5"/>
            <p:cNvSpPr/>
            <p:nvPr/>
          </p:nvSpPr>
          <p:spPr>
            <a:xfrm>
              <a:off x="5116525" y="5051325"/>
              <a:ext cx="5250" cy="4350"/>
            </a:xfrm>
            <a:custGeom>
              <a:avLst/>
              <a:gdLst/>
              <a:ahLst/>
              <a:cxnLst/>
              <a:rect l="l" t="t" r="r" b="b"/>
              <a:pathLst>
                <a:path w="210" h="174" extrusionOk="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5"/>
            <p:cNvSpPr/>
            <p:nvPr/>
          </p:nvSpPr>
          <p:spPr>
            <a:xfrm>
              <a:off x="4922175" y="5214400"/>
              <a:ext cx="5825" cy="2700"/>
            </a:xfrm>
            <a:custGeom>
              <a:avLst/>
              <a:gdLst/>
              <a:ahLst/>
              <a:cxnLst/>
              <a:rect l="l" t="t" r="r" b="b"/>
              <a:pathLst>
                <a:path w="233" h="108" extrusionOk="0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5"/>
            <p:cNvSpPr/>
            <p:nvPr/>
          </p:nvSpPr>
          <p:spPr>
            <a:xfrm>
              <a:off x="5065550" y="5234500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5"/>
            <p:cNvSpPr/>
            <p:nvPr/>
          </p:nvSpPr>
          <p:spPr>
            <a:xfrm>
              <a:off x="5002050" y="5101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5"/>
            <p:cNvSpPr/>
            <p:nvPr/>
          </p:nvSpPr>
          <p:spPr>
            <a:xfrm>
              <a:off x="5002200" y="5097825"/>
              <a:ext cx="4200" cy="5100"/>
            </a:xfrm>
            <a:custGeom>
              <a:avLst/>
              <a:gdLst/>
              <a:ahLst/>
              <a:cxnLst/>
              <a:rect l="l" t="t" r="r" b="b"/>
              <a:pathLst>
                <a:path w="168" h="204" extrusionOk="0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5"/>
            <p:cNvSpPr/>
            <p:nvPr/>
          </p:nvSpPr>
          <p:spPr>
            <a:xfrm>
              <a:off x="5028300" y="5197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5"/>
            <p:cNvSpPr/>
            <p:nvPr/>
          </p:nvSpPr>
          <p:spPr>
            <a:xfrm>
              <a:off x="5087625" y="5088750"/>
              <a:ext cx="4175" cy="2550"/>
            </a:xfrm>
            <a:custGeom>
              <a:avLst/>
              <a:gdLst/>
              <a:ahLst/>
              <a:cxnLst/>
              <a:rect l="l" t="t" r="r" b="b"/>
              <a:pathLst>
                <a:path w="167" h="102" extrusionOk="0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5"/>
            <p:cNvSpPr/>
            <p:nvPr/>
          </p:nvSpPr>
          <p:spPr>
            <a:xfrm>
              <a:off x="5080900" y="5272675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5"/>
            <p:cNvSpPr/>
            <p:nvPr/>
          </p:nvSpPr>
          <p:spPr>
            <a:xfrm>
              <a:off x="5024725" y="5005125"/>
              <a:ext cx="4050" cy="4500"/>
            </a:xfrm>
            <a:custGeom>
              <a:avLst/>
              <a:gdLst/>
              <a:ahLst/>
              <a:cxnLst/>
              <a:rect l="l" t="t" r="r" b="b"/>
              <a:pathLst>
                <a:path w="162" h="180" extrusionOk="0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5"/>
            <p:cNvSpPr/>
            <p:nvPr/>
          </p:nvSpPr>
          <p:spPr>
            <a:xfrm>
              <a:off x="5016075" y="50996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5"/>
            <p:cNvSpPr/>
            <p:nvPr/>
          </p:nvSpPr>
          <p:spPr>
            <a:xfrm>
              <a:off x="5014125" y="5096200"/>
              <a:ext cx="3175" cy="3450"/>
            </a:xfrm>
            <a:custGeom>
              <a:avLst/>
              <a:gdLst/>
              <a:ahLst/>
              <a:cxnLst/>
              <a:rect l="l" t="t" r="r" b="b"/>
              <a:pathLst>
                <a:path w="127" h="138" extrusionOk="0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5"/>
            <p:cNvSpPr/>
            <p:nvPr/>
          </p:nvSpPr>
          <p:spPr>
            <a:xfrm>
              <a:off x="4923800" y="5227050"/>
              <a:ext cx="4350" cy="3150"/>
            </a:xfrm>
            <a:custGeom>
              <a:avLst/>
              <a:gdLst/>
              <a:ahLst/>
              <a:cxnLst/>
              <a:rect l="l" t="t" r="r" b="b"/>
              <a:pathLst>
                <a:path w="174" h="126" extrusionOk="0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5"/>
            <p:cNvSpPr/>
            <p:nvPr/>
          </p:nvSpPr>
          <p:spPr>
            <a:xfrm>
              <a:off x="4918600" y="5219450"/>
              <a:ext cx="5525" cy="3450"/>
            </a:xfrm>
            <a:custGeom>
              <a:avLst/>
              <a:gdLst/>
              <a:ahLst/>
              <a:cxnLst/>
              <a:rect l="l" t="t" r="r" b="b"/>
              <a:pathLst>
                <a:path w="221" h="138" extrusionOk="0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5"/>
            <p:cNvSpPr/>
            <p:nvPr/>
          </p:nvSpPr>
          <p:spPr>
            <a:xfrm>
              <a:off x="5068675" y="5191000"/>
              <a:ext cx="3175" cy="1500"/>
            </a:xfrm>
            <a:custGeom>
              <a:avLst/>
              <a:gdLst/>
              <a:ahLst/>
              <a:cxnLst/>
              <a:rect l="l" t="t" r="r" b="b"/>
              <a:pathLst>
                <a:path w="127" h="60" extrusionOk="0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5"/>
            <p:cNvSpPr/>
            <p:nvPr/>
          </p:nvSpPr>
          <p:spPr>
            <a:xfrm>
              <a:off x="5016225" y="5254925"/>
              <a:ext cx="3150" cy="3900"/>
            </a:xfrm>
            <a:custGeom>
              <a:avLst/>
              <a:gdLst/>
              <a:ahLst/>
              <a:cxnLst/>
              <a:rect l="l" t="t" r="r" b="b"/>
              <a:pathLst>
                <a:path w="126" h="156" extrusionOk="0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5"/>
            <p:cNvSpPr/>
            <p:nvPr/>
          </p:nvSpPr>
          <p:spPr>
            <a:xfrm>
              <a:off x="5068100" y="5212600"/>
              <a:ext cx="2550" cy="1525"/>
            </a:xfrm>
            <a:custGeom>
              <a:avLst/>
              <a:gdLst/>
              <a:ahLst/>
              <a:cxnLst/>
              <a:rect l="l" t="t" r="r" b="b"/>
              <a:pathLst>
                <a:path w="102" h="61" extrusionOk="0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5"/>
            <p:cNvSpPr/>
            <p:nvPr/>
          </p:nvSpPr>
          <p:spPr>
            <a:xfrm>
              <a:off x="5027400" y="5045525"/>
              <a:ext cx="4800" cy="2400"/>
            </a:xfrm>
            <a:custGeom>
              <a:avLst/>
              <a:gdLst/>
              <a:ahLst/>
              <a:cxnLst/>
              <a:rect l="l" t="t" r="r" b="b"/>
              <a:pathLst>
                <a:path w="192" h="96" extrusionOk="0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5"/>
            <p:cNvSpPr/>
            <p:nvPr/>
          </p:nvSpPr>
          <p:spPr>
            <a:xfrm>
              <a:off x="5032175" y="504537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5"/>
            <p:cNvSpPr/>
            <p:nvPr/>
          </p:nvSpPr>
          <p:spPr>
            <a:xfrm>
              <a:off x="5095075" y="5135250"/>
              <a:ext cx="6425" cy="6125"/>
            </a:xfrm>
            <a:custGeom>
              <a:avLst/>
              <a:gdLst/>
              <a:ahLst/>
              <a:cxnLst/>
              <a:rect l="l" t="t" r="r" b="b"/>
              <a:pathLst>
                <a:path w="257" h="245" extrusionOk="0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5"/>
            <p:cNvSpPr/>
            <p:nvPr/>
          </p:nvSpPr>
          <p:spPr>
            <a:xfrm>
              <a:off x="5098950" y="5133000"/>
              <a:ext cx="3300" cy="2275"/>
            </a:xfrm>
            <a:custGeom>
              <a:avLst/>
              <a:gdLst/>
              <a:ahLst/>
              <a:cxnLst/>
              <a:rect l="l" t="t" r="r" b="b"/>
              <a:pathLst>
                <a:path w="132" h="91" extrusionOk="0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5"/>
            <p:cNvSpPr/>
            <p:nvPr/>
          </p:nvSpPr>
          <p:spPr>
            <a:xfrm>
              <a:off x="5089850" y="5094550"/>
              <a:ext cx="3000" cy="1375"/>
            </a:xfrm>
            <a:custGeom>
              <a:avLst/>
              <a:gdLst/>
              <a:ahLst/>
              <a:cxnLst/>
              <a:rect l="l" t="t" r="r" b="b"/>
              <a:pathLst>
                <a:path w="120" h="55" extrusionOk="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5"/>
            <p:cNvSpPr/>
            <p:nvPr/>
          </p:nvSpPr>
          <p:spPr>
            <a:xfrm>
              <a:off x="5076125" y="5175350"/>
              <a:ext cx="2575" cy="1800"/>
            </a:xfrm>
            <a:custGeom>
              <a:avLst/>
              <a:gdLst/>
              <a:ahLst/>
              <a:cxnLst/>
              <a:rect l="l" t="t" r="r" b="b"/>
              <a:pathLst>
                <a:path w="103" h="72" extrusionOk="0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4" name="Google Shape;3974;p35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75" name="Google Shape;3975;p35"/>
            <p:cNvSpPr/>
            <p:nvPr/>
          </p:nvSpPr>
          <p:spPr>
            <a:xfrm>
              <a:off x="4013275" y="2241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5"/>
            <p:cNvSpPr/>
            <p:nvPr/>
          </p:nvSpPr>
          <p:spPr>
            <a:xfrm>
              <a:off x="4006125" y="224772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5"/>
            <p:cNvSpPr/>
            <p:nvPr/>
          </p:nvSpPr>
          <p:spPr>
            <a:xfrm>
              <a:off x="4003725" y="2240600"/>
              <a:ext cx="9575" cy="7150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5"/>
            <p:cNvSpPr/>
            <p:nvPr/>
          </p:nvSpPr>
          <p:spPr>
            <a:xfrm>
              <a:off x="4005075" y="2248175"/>
              <a:ext cx="4050" cy="4650"/>
            </a:xfrm>
            <a:custGeom>
              <a:avLst/>
              <a:gdLst/>
              <a:ahLst/>
              <a:cxnLst/>
              <a:rect l="l" t="t" r="r" b="b"/>
              <a:pathLst>
                <a:path w="162" h="186" extrusionOk="0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5"/>
            <p:cNvSpPr/>
            <p:nvPr/>
          </p:nvSpPr>
          <p:spPr>
            <a:xfrm>
              <a:off x="4009100" y="2250125"/>
              <a:ext cx="325" cy="175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5"/>
            <p:cNvSpPr/>
            <p:nvPr/>
          </p:nvSpPr>
          <p:spPr>
            <a:xfrm>
              <a:off x="3918325" y="2285300"/>
              <a:ext cx="5400" cy="5525"/>
            </a:xfrm>
            <a:custGeom>
              <a:avLst/>
              <a:gdLst/>
              <a:ahLst/>
              <a:cxnLst/>
              <a:rect l="l" t="t" r="r" b="b"/>
              <a:pathLst>
                <a:path w="216" h="221" extrusionOk="0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5"/>
            <p:cNvSpPr/>
            <p:nvPr/>
          </p:nvSpPr>
          <p:spPr>
            <a:xfrm>
              <a:off x="4204806" y="1857712"/>
              <a:ext cx="39276" cy="87914"/>
            </a:xfrm>
            <a:custGeom>
              <a:avLst/>
              <a:gdLst/>
              <a:ahLst/>
              <a:cxnLst/>
              <a:rect l="l" t="t" r="r" b="b"/>
              <a:pathLst>
                <a:path w="1074" h="2404" extrusionOk="0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5"/>
            <p:cNvSpPr/>
            <p:nvPr/>
          </p:nvSpPr>
          <p:spPr>
            <a:xfrm>
              <a:off x="4074398" y="1776454"/>
              <a:ext cx="66119" cy="52222"/>
            </a:xfrm>
            <a:custGeom>
              <a:avLst/>
              <a:gdLst/>
              <a:ahLst/>
              <a:cxnLst/>
              <a:rect l="l" t="t" r="r" b="b"/>
              <a:pathLst>
                <a:path w="1808" h="1428" extrusionOk="0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5"/>
            <p:cNvSpPr/>
            <p:nvPr/>
          </p:nvSpPr>
          <p:spPr>
            <a:xfrm>
              <a:off x="4063500" y="2020448"/>
              <a:ext cx="41690" cy="76468"/>
            </a:xfrm>
            <a:custGeom>
              <a:avLst/>
              <a:gdLst/>
              <a:ahLst/>
              <a:cxnLst/>
              <a:rect l="l" t="t" r="r" b="b"/>
              <a:pathLst>
                <a:path w="1140" h="2091" extrusionOk="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5"/>
            <p:cNvSpPr/>
            <p:nvPr/>
          </p:nvSpPr>
          <p:spPr>
            <a:xfrm>
              <a:off x="4125230" y="2127890"/>
              <a:ext cx="71970" cy="52624"/>
            </a:xfrm>
            <a:custGeom>
              <a:avLst/>
              <a:gdLst/>
              <a:ahLst/>
              <a:cxnLst/>
              <a:rect l="l" t="t" r="r" b="b"/>
              <a:pathLst>
                <a:path w="1968" h="1439" extrusionOk="0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5"/>
            <p:cNvSpPr/>
            <p:nvPr/>
          </p:nvSpPr>
          <p:spPr>
            <a:xfrm>
              <a:off x="4378549" y="1892161"/>
              <a:ext cx="55660" cy="66119"/>
            </a:xfrm>
            <a:custGeom>
              <a:avLst/>
              <a:gdLst/>
              <a:ahLst/>
              <a:cxnLst/>
              <a:rect l="l" t="t" r="r" b="b"/>
              <a:pathLst>
                <a:path w="1522" h="1808" extrusionOk="0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5"/>
            <p:cNvSpPr/>
            <p:nvPr/>
          </p:nvSpPr>
          <p:spPr>
            <a:xfrm>
              <a:off x="4182132" y="2056835"/>
              <a:ext cx="63047" cy="47504"/>
            </a:xfrm>
            <a:custGeom>
              <a:avLst/>
              <a:gdLst/>
              <a:ahLst/>
              <a:cxnLst/>
              <a:rect l="l" t="t" r="r" b="b"/>
              <a:pathLst>
                <a:path w="1724" h="1299" extrusionOk="0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5"/>
            <p:cNvSpPr/>
            <p:nvPr/>
          </p:nvSpPr>
          <p:spPr>
            <a:xfrm>
              <a:off x="4148963" y="1950563"/>
              <a:ext cx="51929" cy="59573"/>
            </a:xfrm>
            <a:custGeom>
              <a:avLst/>
              <a:gdLst/>
              <a:ahLst/>
              <a:cxnLst/>
              <a:rect l="l" t="t" r="r" b="b"/>
              <a:pathLst>
                <a:path w="1420" h="1629" extrusionOk="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5"/>
            <p:cNvSpPr/>
            <p:nvPr/>
          </p:nvSpPr>
          <p:spPr>
            <a:xfrm>
              <a:off x="3979133" y="1933375"/>
              <a:ext cx="58037" cy="55842"/>
            </a:xfrm>
            <a:custGeom>
              <a:avLst/>
              <a:gdLst/>
              <a:ahLst/>
              <a:cxnLst/>
              <a:rect l="l" t="t" r="r" b="b"/>
              <a:pathLst>
                <a:path w="1587" h="1527" extrusionOk="0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5"/>
            <p:cNvSpPr/>
            <p:nvPr/>
          </p:nvSpPr>
          <p:spPr>
            <a:xfrm>
              <a:off x="4016654" y="2137910"/>
              <a:ext cx="59097" cy="45347"/>
            </a:xfrm>
            <a:custGeom>
              <a:avLst/>
              <a:gdLst/>
              <a:ahLst/>
              <a:cxnLst/>
              <a:rect l="l" t="t" r="r" b="b"/>
              <a:pathLst>
                <a:path w="1616" h="1240" extrusionOk="0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5"/>
            <p:cNvSpPr/>
            <p:nvPr/>
          </p:nvSpPr>
          <p:spPr>
            <a:xfrm>
              <a:off x="4077689" y="1879507"/>
              <a:ext cx="61072" cy="44140"/>
            </a:xfrm>
            <a:custGeom>
              <a:avLst/>
              <a:gdLst/>
              <a:ahLst/>
              <a:cxnLst/>
              <a:rect l="l" t="t" r="r" b="b"/>
              <a:pathLst>
                <a:path w="1670" h="1207" extrusionOk="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5"/>
            <p:cNvSpPr/>
            <p:nvPr/>
          </p:nvSpPr>
          <p:spPr>
            <a:xfrm>
              <a:off x="4249713" y="2146467"/>
              <a:ext cx="44506" cy="66484"/>
            </a:xfrm>
            <a:custGeom>
              <a:avLst/>
              <a:gdLst/>
              <a:ahLst/>
              <a:cxnLst/>
              <a:rect l="l" t="t" r="r" b="b"/>
              <a:pathLst>
                <a:path w="1217" h="1818" extrusionOk="0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5"/>
            <p:cNvSpPr/>
            <p:nvPr/>
          </p:nvSpPr>
          <p:spPr>
            <a:xfrm>
              <a:off x="4376830" y="2032369"/>
              <a:ext cx="40812" cy="71092"/>
            </a:xfrm>
            <a:custGeom>
              <a:avLst/>
              <a:gdLst/>
              <a:ahLst/>
              <a:cxnLst/>
              <a:rect l="l" t="t" r="r" b="b"/>
              <a:pathLst>
                <a:path w="1116" h="1944" extrusionOk="0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5"/>
            <p:cNvSpPr/>
            <p:nvPr/>
          </p:nvSpPr>
          <p:spPr>
            <a:xfrm>
              <a:off x="4285917" y="1927926"/>
              <a:ext cx="45603" cy="68715"/>
            </a:xfrm>
            <a:custGeom>
              <a:avLst/>
              <a:gdLst/>
              <a:ahLst/>
              <a:cxnLst/>
              <a:rect l="l" t="t" r="r" b="b"/>
              <a:pathLst>
                <a:path w="1247" h="1879" extrusionOk="0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5"/>
            <p:cNvSpPr/>
            <p:nvPr/>
          </p:nvSpPr>
          <p:spPr>
            <a:xfrm>
              <a:off x="4277616" y="2032918"/>
              <a:ext cx="51929" cy="46663"/>
            </a:xfrm>
            <a:custGeom>
              <a:avLst/>
              <a:gdLst/>
              <a:ahLst/>
              <a:cxnLst/>
              <a:rect l="l" t="t" r="r" b="b"/>
              <a:pathLst>
                <a:path w="1420" h="1276" extrusionOk="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5"/>
            <p:cNvSpPr/>
            <p:nvPr/>
          </p:nvSpPr>
          <p:spPr>
            <a:xfrm>
              <a:off x="4320366" y="1923720"/>
              <a:ext cx="5047" cy="4206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5"/>
            <p:cNvSpPr/>
            <p:nvPr/>
          </p:nvSpPr>
          <p:spPr>
            <a:xfrm>
              <a:off x="4066352" y="2141603"/>
              <a:ext cx="4827" cy="4388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3" r:id="rId4"/>
    <p:sldLayoutId id="2147483680" r:id="rId5"/>
    <p:sldLayoutId id="214748368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39"/>
          <p:cNvSpPr txBox="1">
            <a:spLocks noGrp="1"/>
          </p:cNvSpPr>
          <p:nvPr>
            <p:ph type="ctrTitle"/>
          </p:nvPr>
        </p:nvSpPr>
        <p:spPr>
          <a:xfrm>
            <a:off x="1489210" y="1792861"/>
            <a:ext cx="6350100" cy="18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4000" dirty="0"/>
              <a:t>American sign language (ASL) to text conversion using CNN</a:t>
            </a:r>
            <a:endParaRPr lang="en-US" sz="4000" dirty="0"/>
          </a:p>
        </p:txBody>
      </p:sp>
      <p:sp>
        <p:nvSpPr>
          <p:cNvPr id="4008" name="Google Shape;4008;p39"/>
          <p:cNvSpPr txBox="1">
            <a:spLocks noGrp="1"/>
          </p:cNvSpPr>
          <p:nvPr>
            <p:ph type="subTitle" idx="1"/>
          </p:nvPr>
        </p:nvSpPr>
        <p:spPr>
          <a:xfrm>
            <a:off x="4571995" y="3730685"/>
            <a:ext cx="1900576" cy="1163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Supervisor: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Miri Weiss Cohen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5" name="Google Shape;4008;p39">
            <a:extLst>
              <a:ext uri="{FF2B5EF4-FFF2-40B4-BE49-F238E27FC236}">
                <a16:creationId xmlns:a16="http://schemas.microsoft.com/office/drawing/2014/main" id="{55E60D7C-1BF6-34FA-1D57-4B0766DD4115}"/>
              </a:ext>
            </a:extLst>
          </p:cNvPr>
          <p:cNvSpPr txBox="1">
            <a:spLocks/>
          </p:cNvSpPr>
          <p:nvPr/>
        </p:nvSpPr>
        <p:spPr>
          <a:xfrm>
            <a:off x="2671422" y="1311739"/>
            <a:ext cx="3801149" cy="66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Capstone Project Phase 1 - 23-2-D-4</a:t>
            </a:r>
          </a:p>
          <a:p>
            <a:pPr marL="0" indent="0"/>
            <a:endParaRPr lang="es-ES" dirty="0"/>
          </a:p>
        </p:txBody>
      </p:sp>
      <p:pic>
        <p:nvPicPr>
          <p:cNvPr id="7" name="Picture 6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0718EED6-B258-48D1-DFAD-39EC12D7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57" y="134404"/>
            <a:ext cx="4344277" cy="1025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B24E8-208C-3341-CF92-661E5788D21D}"/>
              </a:ext>
            </a:extLst>
          </p:cNvPr>
          <p:cNvSpPr txBox="1"/>
          <p:nvPr/>
        </p:nvSpPr>
        <p:spPr>
          <a:xfrm>
            <a:off x="2570922" y="3850810"/>
            <a:ext cx="2001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s-ES" sz="1800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Submates: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es-ES" sz="1800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Michael Ohayon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es-ES" sz="1800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Ido Mialy</a:t>
            </a: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CF764E94-0E11-CE15-45DB-F8E7D3489926}"/>
              </a:ext>
            </a:extLst>
          </p:cNvPr>
          <p:cNvSpPr txBox="1">
            <a:spLocks/>
          </p:cNvSpPr>
          <p:nvPr/>
        </p:nvSpPr>
        <p:spPr>
          <a:xfrm>
            <a:off x="3824465" y="4774140"/>
            <a:ext cx="13836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 of 23</a:t>
            </a:r>
          </a:p>
          <a:p>
            <a:pPr marL="0" indent="0"/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29599" y="1822946"/>
            <a:ext cx="6926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Towards the end of the network, fully connected layers are used to connect all the neurons from the previous layers to the final output layer. They learn high-level representations and make predictions based on the extracted features.</a:t>
            </a: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Fully Connected Layer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AF7F0-80C2-F3E6-3191-61388F20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85" y="2882144"/>
            <a:ext cx="4012525" cy="2002237"/>
          </a:xfrm>
          <a:prstGeom prst="rect">
            <a:avLst/>
          </a:prstGeom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287684CF-A01A-237E-0098-D493095C286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10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198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DenseNet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3074" name="Picture 2" descr="Creating DenseNet 121 with TensorFlow | by Arjun Sarkar | Towards Data  Science">
            <a:extLst>
              <a:ext uri="{FF2B5EF4-FFF2-40B4-BE49-F238E27FC236}">
                <a16:creationId xmlns:a16="http://schemas.microsoft.com/office/drawing/2014/main" id="{717E6F12-BC63-44A2-3A6E-5EF360AF1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5"/>
          <a:stretch/>
        </p:blipFill>
        <p:spPr bwMode="auto">
          <a:xfrm>
            <a:off x="807853" y="3350759"/>
            <a:ext cx="7474789" cy="11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4B6D9-76B1-0C54-031A-ACF67228BDC8}"/>
              </a:ext>
            </a:extLst>
          </p:cNvPr>
          <p:cNvSpPr txBox="1"/>
          <p:nvPr/>
        </p:nvSpPr>
        <p:spPr>
          <a:xfrm>
            <a:off x="1074504" y="1545549"/>
            <a:ext cx="69414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DenseNet is a deep neural network architecture that connects each layer to every other layer in a feed-forward fashion, enabling efficient feature reuse.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In DenseNet, each layer receives input from all preceding layers, creating a dense block of interconnected layers.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31;p41">
            <a:extLst>
              <a:ext uri="{FF2B5EF4-FFF2-40B4-BE49-F238E27FC236}">
                <a16:creationId xmlns:a16="http://schemas.microsoft.com/office/drawing/2014/main" id="{9AE7B1D6-5EFD-23B9-6AFF-43F0EF31DFA8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03</a:t>
            </a:r>
          </a:p>
        </p:txBody>
      </p:sp>
      <p:sp>
        <p:nvSpPr>
          <p:cNvPr id="4" name="Google Shape;4008;p39">
            <a:extLst>
              <a:ext uri="{FF2B5EF4-FFF2-40B4-BE49-F238E27FC236}">
                <a16:creationId xmlns:a16="http://schemas.microsoft.com/office/drawing/2014/main" id="{C10D2D92-4A88-C177-A701-69E487FE269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11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304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DenseNet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4098" name="Picture 2" descr="Densenet | PyTorch">
            <a:extLst>
              <a:ext uri="{FF2B5EF4-FFF2-40B4-BE49-F238E27FC236}">
                <a16:creationId xmlns:a16="http://schemas.microsoft.com/office/drawing/2014/main" id="{74E69E93-F891-2150-C285-5AA45C507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45" y="2686212"/>
            <a:ext cx="2969676" cy="22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40B53-B97A-E3BE-848C-774B769AA11A}"/>
              </a:ext>
            </a:extLst>
          </p:cNvPr>
          <p:cNvSpPr txBox="1"/>
          <p:nvPr/>
        </p:nvSpPr>
        <p:spPr>
          <a:xfrm>
            <a:off x="793135" y="1626292"/>
            <a:ext cx="7418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 Dense block consists of batch normalization, ReLU activation, and convolutional layers. The number of filters remains constant to control parameters. 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3" name="Google Shape;4031;p41">
            <a:extLst>
              <a:ext uri="{FF2B5EF4-FFF2-40B4-BE49-F238E27FC236}">
                <a16:creationId xmlns:a16="http://schemas.microsoft.com/office/drawing/2014/main" id="{6D212EAA-7466-DF1B-46F8-44E734595172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03</a:t>
            </a: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F231B579-A338-FF7A-37FB-8AAD02EDDF90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12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215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YOLOv5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2" name="Picture 1" descr="Look Again, YOLO: Baidu's RT-DETR Detection Transformer Achieves SOTA  Results on Real-Time Object Detection | Synced">
            <a:extLst>
              <a:ext uri="{FF2B5EF4-FFF2-40B4-BE49-F238E27FC236}">
                <a16:creationId xmlns:a16="http://schemas.microsoft.com/office/drawing/2014/main" id="{11C55DB7-B66B-9481-8F40-5CA2A55AD4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718" y="1734445"/>
            <a:ext cx="2848121" cy="2296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7DD69-EEBA-6EC6-9268-113B6D467AE7}"/>
              </a:ext>
            </a:extLst>
          </p:cNvPr>
          <p:cNvSpPr txBox="1"/>
          <p:nvPr/>
        </p:nvSpPr>
        <p:spPr>
          <a:xfrm>
            <a:off x="757462" y="1722575"/>
            <a:ext cx="47074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YOLO - “YOU ONLY LOOK ONCE” is an algorithm that uses neural networks to provide real-time object detection.</a:t>
            </a:r>
          </a:p>
          <a:p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YOLO combines object localization and classification to detect and locate objects in an image.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5" name="Google Shape;4031;p41">
            <a:extLst>
              <a:ext uri="{FF2B5EF4-FFF2-40B4-BE49-F238E27FC236}">
                <a16:creationId xmlns:a16="http://schemas.microsoft.com/office/drawing/2014/main" id="{FDDFBE73-A72F-2AAC-0260-CFF0D1D65307}"/>
              </a:ext>
            </a:extLst>
          </p:cNvPr>
          <p:cNvSpPr txBox="1">
            <a:spLocks/>
          </p:cNvSpPr>
          <p:nvPr/>
        </p:nvSpPr>
        <p:spPr>
          <a:xfrm>
            <a:off x="2244478" y="525822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04</a:t>
            </a:r>
          </a:p>
        </p:txBody>
      </p:sp>
      <p:sp>
        <p:nvSpPr>
          <p:cNvPr id="4" name="Google Shape;4008;p39">
            <a:extLst>
              <a:ext uri="{FF2B5EF4-FFF2-40B4-BE49-F238E27FC236}">
                <a16:creationId xmlns:a16="http://schemas.microsoft.com/office/drawing/2014/main" id="{E5753403-2024-3626-713D-9D93BD0220F8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13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672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YOLOv5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E51520-15F7-F86B-353F-4F693D884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4235" b="21912"/>
          <a:stretch/>
        </p:blipFill>
        <p:spPr bwMode="auto">
          <a:xfrm>
            <a:off x="1279295" y="2428883"/>
            <a:ext cx="6965553" cy="253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B23FA-E207-5807-62D9-AB75B0E17027}"/>
              </a:ext>
            </a:extLst>
          </p:cNvPr>
          <p:cNvSpPr txBox="1"/>
          <p:nvPr/>
        </p:nvSpPr>
        <p:spPr>
          <a:xfrm>
            <a:off x="923429" y="1272152"/>
            <a:ext cx="7243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dirty="0">
                <a:solidFill>
                  <a:schemeClr val="dk1"/>
                </a:solidFill>
                <a:latin typeface="Righteous"/>
              </a:rPr>
              <a:t>The YOLO network has three main components: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1.  Backbone - aggregates image features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2. Neck - mixes and combines features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3. Head - generates box and class predictions</a:t>
            </a:r>
          </a:p>
        </p:txBody>
      </p:sp>
      <p:sp>
        <p:nvSpPr>
          <p:cNvPr id="2" name="Google Shape;4031;p41">
            <a:extLst>
              <a:ext uri="{FF2B5EF4-FFF2-40B4-BE49-F238E27FC236}">
                <a16:creationId xmlns:a16="http://schemas.microsoft.com/office/drawing/2014/main" id="{CEFB6841-107A-6EEC-53D4-A779665C1929}"/>
              </a:ext>
            </a:extLst>
          </p:cNvPr>
          <p:cNvSpPr txBox="1">
            <a:spLocks/>
          </p:cNvSpPr>
          <p:nvPr/>
        </p:nvSpPr>
        <p:spPr>
          <a:xfrm>
            <a:off x="2244478" y="525822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04</a:t>
            </a:r>
          </a:p>
        </p:txBody>
      </p:sp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9C548A92-249A-7472-A555-1B9AB7C5932B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14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686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2368" y="39231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Transfer Learning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05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51B03-BF57-DA2C-999D-924C774AD4AD}"/>
              </a:ext>
            </a:extLst>
          </p:cNvPr>
          <p:cNvSpPr txBox="1"/>
          <p:nvPr/>
        </p:nvSpPr>
        <p:spPr>
          <a:xfrm>
            <a:off x="917431" y="1446451"/>
            <a:ext cx="7511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Transfer learning is a technique in machine learning where a pre-trained model is used as a starting point to solve a new problem.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The model has already learned valuable features from a large dataset which can be applied to the new task.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32EAD-01C2-E7D5-33F7-76D97392E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37" y="2816163"/>
            <a:ext cx="3438405" cy="1935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CEDF27AF-5FD3-748C-B117-6F3964B551EF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15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043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357" y="38436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06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1AD21-8A6C-611B-D6A3-BADCCB597724}"/>
              </a:ext>
            </a:extLst>
          </p:cNvPr>
          <p:cNvSpPr txBox="1"/>
          <p:nvPr/>
        </p:nvSpPr>
        <p:spPr>
          <a:xfrm>
            <a:off x="748665" y="1480311"/>
            <a:ext cx="61550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To train our model we used the "American Sign Language Letters Dataset" (ASL-DS) obtained from roboflow.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The dataset consists of 1728 images of letters annotated in YOLOv5 PyTorch format.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A38D1-67CA-57DA-7B51-FF92E868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5" y="3275987"/>
            <a:ext cx="6895405" cy="180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5D0CB-E5A1-42AE-4833-6A36C4DA60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"/>
          <a:stretch/>
        </p:blipFill>
        <p:spPr bwMode="auto">
          <a:xfrm>
            <a:off x="7179033" y="1457494"/>
            <a:ext cx="1807845" cy="181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831424-285B-0CFD-57B3-794B48C6612B}"/>
              </a:ext>
            </a:extLst>
          </p:cNvPr>
          <p:cNvSpPr txBox="1"/>
          <p:nvPr/>
        </p:nvSpPr>
        <p:spPr>
          <a:xfrm>
            <a:off x="157122" y="2978106"/>
            <a:ext cx="7148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ighteous"/>
              </a:rPr>
              <a:t>&lt;class&gt;       &lt;x_center&gt;                 &lt;y_center&gt;                 &lt;width&gt;                      &lt;height&gt;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67844-2ACA-704B-1610-0E125AE93A84}"/>
              </a:ext>
            </a:extLst>
          </p:cNvPr>
          <p:cNvSpPr txBox="1"/>
          <p:nvPr/>
        </p:nvSpPr>
        <p:spPr>
          <a:xfrm>
            <a:off x="744728" y="3635425"/>
            <a:ext cx="59989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 dataset was divided into three parts: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train (1512 images), valid (144 images), and test (72 images).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6CF935FF-2D16-986E-8CF3-9D762D43BDB2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16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84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48" y="43206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Experiment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2729" y="501969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07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27749-E4B5-C0FB-B177-21F8CC4B7852}"/>
              </a:ext>
            </a:extLst>
          </p:cNvPr>
          <p:cNvSpPr txBox="1"/>
          <p:nvPr/>
        </p:nvSpPr>
        <p:spPr>
          <a:xfrm>
            <a:off x="893157" y="1915304"/>
            <a:ext cx="75560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1. Learning Rate(LR) - using the values: (0.000001, 0.00001, 0.0001)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2. Epochs - check sizes of 50 to 100.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3. Batch Size - check sizes of 8 to 32 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4. Loss function – we will use cross-entropy function and Adam optimizer.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5. Dropouts – </a:t>
            </a:r>
            <a:r>
              <a:rPr lang="en-GB" sz="1600">
                <a:solidFill>
                  <a:schemeClr val="dk1"/>
                </a:solidFill>
                <a:latin typeface="Righteous"/>
              </a:rPr>
              <a:t>check probability </a:t>
            </a:r>
            <a:r>
              <a:rPr lang="en-GB" sz="1600" dirty="0">
                <a:solidFill>
                  <a:schemeClr val="dk1"/>
                </a:solidFill>
                <a:latin typeface="Righteous"/>
              </a:rPr>
              <a:t>of an element to be zeroed of 0.2 to 0.5</a:t>
            </a:r>
          </a:p>
        </p:txBody>
      </p:sp>
      <p:sp>
        <p:nvSpPr>
          <p:cNvPr id="2" name="Google Shape;4026;p41">
            <a:extLst>
              <a:ext uri="{FF2B5EF4-FFF2-40B4-BE49-F238E27FC236}">
                <a16:creationId xmlns:a16="http://schemas.microsoft.com/office/drawing/2014/main" id="{F4682A8F-7FEE-D382-C8AF-977934443902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Hyperparameters</a:t>
            </a:r>
          </a:p>
        </p:txBody>
      </p:sp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6798FE41-AA09-09D7-3499-6D9F1BCA005F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17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44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3" name="Picture 2" descr="A picture containing text, screenshot, graphic design, bag&#10;&#10;Description automatically generated">
            <a:extLst>
              <a:ext uri="{FF2B5EF4-FFF2-40B4-BE49-F238E27FC236}">
                <a16:creationId xmlns:a16="http://schemas.microsoft.com/office/drawing/2014/main" id="{F947300C-4D05-0C94-910A-DB63F585BF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t="4644" r="2222" b="19975"/>
          <a:stretch/>
        </p:blipFill>
        <p:spPr bwMode="auto">
          <a:xfrm>
            <a:off x="1594231" y="1868561"/>
            <a:ext cx="6328638" cy="2753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4026;p41">
            <a:extLst>
              <a:ext uri="{FF2B5EF4-FFF2-40B4-BE49-F238E27FC236}">
                <a16:creationId xmlns:a16="http://schemas.microsoft.com/office/drawing/2014/main" id="{6B05DB46-A6B5-D94C-8B05-B7F7366A35D5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Flow Chart</a:t>
            </a:r>
          </a:p>
          <a:p>
            <a:endParaRPr lang="en-GB" sz="24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04EB203A-11D9-8DFC-540C-D52ABAA698BC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18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255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71574B6-4D48-9098-503B-86B0C7A76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76" y="1510269"/>
            <a:ext cx="4456743" cy="3409553"/>
          </a:xfrm>
          <a:prstGeom prst="rect">
            <a:avLst/>
          </a:prstGeom>
        </p:spPr>
      </p:pic>
      <p:sp>
        <p:nvSpPr>
          <p:cNvPr id="6" name="Google Shape;4026;p41">
            <a:extLst>
              <a:ext uri="{FF2B5EF4-FFF2-40B4-BE49-F238E27FC236}">
                <a16:creationId xmlns:a16="http://schemas.microsoft.com/office/drawing/2014/main" id="{2F95BD85-69E1-0F21-E817-870ABA9028E9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Use Case</a:t>
            </a:r>
          </a:p>
          <a:p>
            <a:endParaRPr lang="en-GB" sz="24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ED74F7E3-4215-22C4-E654-90C331A2CDC2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19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040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41"/>
          <p:cNvSpPr/>
          <p:nvPr/>
        </p:nvSpPr>
        <p:spPr>
          <a:xfrm rot="5639180" flipH="1">
            <a:off x="940825" y="1256015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26" name="Google Shape;4026;p41"/>
          <p:cNvSpPr txBox="1">
            <a:spLocks noGrp="1"/>
          </p:cNvSpPr>
          <p:nvPr>
            <p:ph type="title"/>
          </p:nvPr>
        </p:nvSpPr>
        <p:spPr>
          <a:xfrm>
            <a:off x="468445" y="30266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033" name="Google Shape;4033;p41"/>
          <p:cNvSpPr txBox="1">
            <a:spLocks noGrp="1"/>
          </p:cNvSpPr>
          <p:nvPr>
            <p:ph type="title" idx="7"/>
          </p:nvPr>
        </p:nvSpPr>
        <p:spPr>
          <a:xfrm>
            <a:off x="985838" y="1451648"/>
            <a:ext cx="774221" cy="470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4036" name="Google Shape;4036;p41"/>
          <p:cNvSpPr txBox="1">
            <a:spLocks noGrp="1"/>
          </p:cNvSpPr>
          <p:nvPr>
            <p:ph type="subTitle" idx="13"/>
          </p:nvPr>
        </p:nvSpPr>
        <p:spPr>
          <a:xfrm>
            <a:off x="1681046" y="1373974"/>
            <a:ext cx="1346740" cy="6088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Problem  </a:t>
            </a:r>
            <a:br>
              <a:rPr lang="en-US" sz="1600" dirty="0"/>
            </a:br>
            <a:r>
              <a:rPr lang="en-US" sz="1600" dirty="0"/>
              <a:t>Motivation</a:t>
            </a:r>
            <a:endParaRPr sz="1600" dirty="0"/>
          </a:p>
        </p:txBody>
      </p:sp>
      <p:sp>
        <p:nvSpPr>
          <p:cNvPr id="4037" name="Google Shape;4037;p41"/>
          <p:cNvSpPr txBox="1">
            <a:spLocks noGrp="1"/>
          </p:cNvSpPr>
          <p:nvPr>
            <p:ph type="subTitle" idx="14"/>
          </p:nvPr>
        </p:nvSpPr>
        <p:spPr>
          <a:xfrm>
            <a:off x="2857557" y="2563108"/>
            <a:ext cx="1086409" cy="470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600" dirty="0"/>
              <a:t>YOLOv5</a:t>
            </a:r>
            <a:endParaRPr sz="1600" dirty="0"/>
          </a:p>
        </p:txBody>
      </p:sp>
      <p:sp>
        <p:nvSpPr>
          <p:cNvPr id="4038" name="Google Shape;4038;p41"/>
          <p:cNvSpPr txBox="1">
            <a:spLocks noGrp="1"/>
          </p:cNvSpPr>
          <p:nvPr>
            <p:ph type="subTitle" idx="15"/>
          </p:nvPr>
        </p:nvSpPr>
        <p:spPr>
          <a:xfrm>
            <a:off x="6925337" y="2655362"/>
            <a:ext cx="1086409" cy="369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Dataset</a:t>
            </a:r>
            <a:endParaRPr sz="1600" dirty="0"/>
          </a:p>
        </p:txBody>
      </p:sp>
      <p:sp>
        <p:nvSpPr>
          <p:cNvPr id="2" name="Google Shape;4023;p41">
            <a:extLst>
              <a:ext uri="{FF2B5EF4-FFF2-40B4-BE49-F238E27FC236}">
                <a16:creationId xmlns:a16="http://schemas.microsoft.com/office/drawing/2014/main" id="{00AA61DC-80F2-044F-CEDC-F55276A1395B}"/>
              </a:ext>
            </a:extLst>
          </p:cNvPr>
          <p:cNvSpPr/>
          <p:nvPr/>
        </p:nvSpPr>
        <p:spPr>
          <a:xfrm rot="6317933">
            <a:off x="2054918" y="2349573"/>
            <a:ext cx="859327" cy="891255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" name="Google Shape;4034;p41">
            <a:extLst>
              <a:ext uri="{FF2B5EF4-FFF2-40B4-BE49-F238E27FC236}">
                <a16:creationId xmlns:a16="http://schemas.microsoft.com/office/drawing/2014/main" id="{BE775B74-6F8D-5967-8AD6-30BFEE27804E}"/>
              </a:ext>
            </a:extLst>
          </p:cNvPr>
          <p:cNvSpPr txBox="1">
            <a:spLocks/>
          </p:cNvSpPr>
          <p:nvPr/>
        </p:nvSpPr>
        <p:spPr>
          <a:xfrm>
            <a:off x="2067209" y="2583085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04</a:t>
            </a:r>
          </a:p>
        </p:txBody>
      </p:sp>
      <p:sp>
        <p:nvSpPr>
          <p:cNvPr id="9" name="Google Shape;4038;p41">
            <a:extLst>
              <a:ext uri="{FF2B5EF4-FFF2-40B4-BE49-F238E27FC236}">
                <a16:creationId xmlns:a16="http://schemas.microsoft.com/office/drawing/2014/main" id="{537D96BD-809B-6190-51DA-3F2B4845D6E6}"/>
              </a:ext>
            </a:extLst>
          </p:cNvPr>
          <p:cNvSpPr txBox="1">
            <a:spLocks/>
          </p:cNvSpPr>
          <p:nvPr/>
        </p:nvSpPr>
        <p:spPr>
          <a:xfrm>
            <a:off x="4924096" y="2425829"/>
            <a:ext cx="1153621" cy="69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endParaRPr lang="en-US" sz="1600" dirty="0"/>
          </a:p>
          <a:p>
            <a:pPr marL="0" indent="0"/>
            <a:r>
              <a:rPr lang="en-US" sz="1600" dirty="0"/>
              <a:t>Transfer Learning</a:t>
            </a:r>
          </a:p>
        </p:txBody>
      </p:sp>
      <p:sp>
        <p:nvSpPr>
          <p:cNvPr id="12" name="Google Shape;4037;p41">
            <a:extLst>
              <a:ext uri="{FF2B5EF4-FFF2-40B4-BE49-F238E27FC236}">
                <a16:creationId xmlns:a16="http://schemas.microsoft.com/office/drawing/2014/main" id="{A4D64E9A-CDF7-D42D-C93F-83A672345CC1}"/>
              </a:ext>
            </a:extLst>
          </p:cNvPr>
          <p:cNvSpPr txBox="1">
            <a:spLocks/>
          </p:cNvSpPr>
          <p:nvPr/>
        </p:nvSpPr>
        <p:spPr>
          <a:xfrm>
            <a:off x="6435488" y="1454075"/>
            <a:ext cx="1247663" cy="3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DenseNet</a:t>
            </a:r>
          </a:p>
        </p:txBody>
      </p:sp>
      <p:sp>
        <p:nvSpPr>
          <p:cNvPr id="14" name="Google Shape;4023;p41">
            <a:extLst>
              <a:ext uri="{FF2B5EF4-FFF2-40B4-BE49-F238E27FC236}">
                <a16:creationId xmlns:a16="http://schemas.microsoft.com/office/drawing/2014/main" id="{CEEC31D9-BBFA-45FA-9023-399040899217}"/>
              </a:ext>
            </a:extLst>
          </p:cNvPr>
          <p:cNvSpPr/>
          <p:nvPr/>
        </p:nvSpPr>
        <p:spPr>
          <a:xfrm rot="6317933">
            <a:off x="4128756" y="2349573"/>
            <a:ext cx="859327" cy="891255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" name="Google Shape;4034;p41">
            <a:extLst>
              <a:ext uri="{FF2B5EF4-FFF2-40B4-BE49-F238E27FC236}">
                <a16:creationId xmlns:a16="http://schemas.microsoft.com/office/drawing/2014/main" id="{B5070184-A706-78C1-4E78-D83E76196AF0}"/>
              </a:ext>
            </a:extLst>
          </p:cNvPr>
          <p:cNvSpPr txBox="1">
            <a:spLocks/>
          </p:cNvSpPr>
          <p:nvPr/>
        </p:nvSpPr>
        <p:spPr>
          <a:xfrm>
            <a:off x="4133748" y="2586207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/>
              <a:t>05</a:t>
            </a:r>
            <a:endParaRPr lang="en" sz="3200" dirty="0"/>
          </a:p>
        </p:txBody>
      </p:sp>
      <p:sp>
        <p:nvSpPr>
          <p:cNvPr id="16" name="Google Shape;4038;p41">
            <a:extLst>
              <a:ext uri="{FF2B5EF4-FFF2-40B4-BE49-F238E27FC236}">
                <a16:creationId xmlns:a16="http://schemas.microsoft.com/office/drawing/2014/main" id="{87A8273D-6473-9171-ABAA-DE3536D2D417}"/>
              </a:ext>
            </a:extLst>
          </p:cNvPr>
          <p:cNvSpPr txBox="1">
            <a:spLocks/>
          </p:cNvSpPr>
          <p:nvPr/>
        </p:nvSpPr>
        <p:spPr>
          <a:xfrm>
            <a:off x="1770987" y="3839910"/>
            <a:ext cx="1412030" cy="3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Experiments </a:t>
            </a:r>
          </a:p>
        </p:txBody>
      </p:sp>
      <p:sp>
        <p:nvSpPr>
          <p:cNvPr id="11" name="Google Shape;4025;p41">
            <a:extLst>
              <a:ext uri="{FF2B5EF4-FFF2-40B4-BE49-F238E27FC236}">
                <a16:creationId xmlns:a16="http://schemas.microsoft.com/office/drawing/2014/main" id="{3A59F1F3-4E87-34C0-CF92-E370F34EBF74}"/>
              </a:ext>
            </a:extLst>
          </p:cNvPr>
          <p:cNvSpPr/>
          <p:nvPr/>
        </p:nvSpPr>
        <p:spPr>
          <a:xfrm rot="5639180" flipH="1">
            <a:off x="3099487" y="1221857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3" name="Google Shape;4036;p41">
            <a:extLst>
              <a:ext uri="{FF2B5EF4-FFF2-40B4-BE49-F238E27FC236}">
                <a16:creationId xmlns:a16="http://schemas.microsoft.com/office/drawing/2014/main" id="{B182428E-180A-65A9-80E9-E64B6ED2EB7E}"/>
              </a:ext>
            </a:extLst>
          </p:cNvPr>
          <p:cNvSpPr txBox="1">
            <a:spLocks/>
          </p:cNvSpPr>
          <p:nvPr/>
        </p:nvSpPr>
        <p:spPr>
          <a:xfrm>
            <a:off x="3967808" y="1599806"/>
            <a:ext cx="2034577" cy="36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Convolutional </a:t>
            </a:r>
            <a:br>
              <a:rPr lang="en-US" sz="1600" dirty="0"/>
            </a:br>
            <a:r>
              <a:rPr lang="en-US" sz="1600" dirty="0"/>
              <a:t>neural network</a:t>
            </a:r>
          </a:p>
        </p:txBody>
      </p:sp>
      <p:sp>
        <p:nvSpPr>
          <p:cNvPr id="17" name="Google Shape;4034;p41">
            <a:extLst>
              <a:ext uri="{FF2B5EF4-FFF2-40B4-BE49-F238E27FC236}">
                <a16:creationId xmlns:a16="http://schemas.microsoft.com/office/drawing/2014/main" id="{F54C1125-25C7-D3B3-9F9A-5406D08DB122}"/>
              </a:ext>
            </a:extLst>
          </p:cNvPr>
          <p:cNvSpPr txBox="1">
            <a:spLocks/>
          </p:cNvSpPr>
          <p:nvPr/>
        </p:nvSpPr>
        <p:spPr>
          <a:xfrm>
            <a:off x="3148560" y="1423840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02</a:t>
            </a:r>
          </a:p>
        </p:txBody>
      </p:sp>
      <p:sp>
        <p:nvSpPr>
          <p:cNvPr id="20" name="Google Shape;4038;p41">
            <a:extLst>
              <a:ext uri="{FF2B5EF4-FFF2-40B4-BE49-F238E27FC236}">
                <a16:creationId xmlns:a16="http://schemas.microsoft.com/office/drawing/2014/main" id="{B0424FED-237A-9A68-3043-DD857240B4B8}"/>
              </a:ext>
            </a:extLst>
          </p:cNvPr>
          <p:cNvSpPr txBox="1">
            <a:spLocks/>
          </p:cNvSpPr>
          <p:nvPr/>
        </p:nvSpPr>
        <p:spPr>
          <a:xfrm>
            <a:off x="4096265" y="3699471"/>
            <a:ext cx="1391684" cy="65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Research Product</a:t>
            </a:r>
          </a:p>
        </p:txBody>
      </p:sp>
      <p:sp>
        <p:nvSpPr>
          <p:cNvPr id="23" name="Google Shape;4038;p41">
            <a:extLst>
              <a:ext uri="{FF2B5EF4-FFF2-40B4-BE49-F238E27FC236}">
                <a16:creationId xmlns:a16="http://schemas.microsoft.com/office/drawing/2014/main" id="{21816643-5F8B-7847-30DF-85A118242DA0}"/>
              </a:ext>
            </a:extLst>
          </p:cNvPr>
          <p:cNvSpPr txBox="1">
            <a:spLocks/>
          </p:cNvSpPr>
          <p:nvPr/>
        </p:nvSpPr>
        <p:spPr>
          <a:xfrm>
            <a:off x="6329583" y="3654346"/>
            <a:ext cx="1313919" cy="80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Evaluation/Verification Plan</a:t>
            </a:r>
          </a:p>
        </p:txBody>
      </p:sp>
      <p:sp>
        <p:nvSpPr>
          <p:cNvPr id="24" name="Google Shape;4025;p41">
            <a:extLst>
              <a:ext uri="{FF2B5EF4-FFF2-40B4-BE49-F238E27FC236}">
                <a16:creationId xmlns:a16="http://schemas.microsoft.com/office/drawing/2014/main" id="{28AA83AF-1E23-D3E3-04E7-46F0FC77C8BD}"/>
              </a:ext>
            </a:extLst>
          </p:cNvPr>
          <p:cNvSpPr/>
          <p:nvPr/>
        </p:nvSpPr>
        <p:spPr>
          <a:xfrm rot="5639180" flipH="1">
            <a:off x="5612194" y="1201368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5" name="Google Shape;4034;p41">
            <a:extLst>
              <a:ext uri="{FF2B5EF4-FFF2-40B4-BE49-F238E27FC236}">
                <a16:creationId xmlns:a16="http://schemas.microsoft.com/office/drawing/2014/main" id="{14D426A0-76A7-7788-76C2-0851B59BD062}"/>
              </a:ext>
            </a:extLst>
          </p:cNvPr>
          <p:cNvSpPr txBox="1">
            <a:spLocks/>
          </p:cNvSpPr>
          <p:nvPr/>
        </p:nvSpPr>
        <p:spPr>
          <a:xfrm>
            <a:off x="5661267" y="1403351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03</a:t>
            </a:r>
          </a:p>
        </p:txBody>
      </p:sp>
      <p:sp>
        <p:nvSpPr>
          <p:cNvPr id="30" name="Google Shape;4023;p41">
            <a:extLst>
              <a:ext uri="{FF2B5EF4-FFF2-40B4-BE49-F238E27FC236}">
                <a16:creationId xmlns:a16="http://schemas.microsoft.com/office/drawing/2014/main" id="{4AEAEF52-9008-583D-CFE3-32E0256BAFC3}"/>
              </a:ext>
            </a:extLst>
          </p:cNvPr>
          <p:cNvSpPr/>
          <p:nvPr/>
        </p:nvSpPr>
        <p:spPr>
          <a:xfrm rot="6317933">
            <a:off x="6181830" y="2346934"/>
            <a:ext cx="859327" cy="891255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" name="Google Shape;4034;p41">
            <a:extLst>
              <a:ext uri="{FF2B5EF4-FFF2-40B4-BE49-F238E27FC236}">
                <a16:creationId xmlns:a16="http://schemas.microsoft.com/office/drawing/2014/main" id="{2AEBAFB3-E954-5901-6EA9-AA35A12B6B0E}"/>
              </a:ext>
            </a:extLst>
          </p:cNvPr>
          <p:cNvSpPr txBox="1">
            <a:spLocks/>
          </p:cNvSpPr>
          <p:nvPr/>
        </p:nvSpPr>
        <p:spPr>
          <a:xfrm>
            <a:off x="6186822" y="2583568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200" dirty="0"/>
              <a:t>06</a:t>
            </a:r>
            <a:endParaRPr lang="en" sz="3200" dirty="0"/>
          </a:p>
        </p:txBody>
      </p:sp>
      <p:sp>
        <p:nvSpPr>
          <p:cNvPr id="32" name="Google Shape;4025;p41">
            <a:extLst>
              <a:ext uri="{FF2B5EF4-FFF2-40B4-BE49-F238E27FC236}">
                <a16:creationId xmlns:a16="http://schemas.microsoft.com/office/drawing/2014/main" id="{16CE4A05-B9BF-2B2B-CA2C-8622449F819C}"/>
              </a:ext>
            </a:extLst>
          </p:cNvPr>
          <p:cNvSpPr/>
          <p:nvPr/>
        </p:nvSpPr>
        <p:spPr>
          <a:xfrm rot="5639180" flipH="1">
            <a:off x="936589" y="3551788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3" name="Google Shape;4033;p41">
            <a:extLst>
              <a:ext uri="{FF2B5EF4-FFF2-40B4-BE49-F238E27FC236}">
                <a16:creationId xmlns:a16="http://schemas.microsoft.com/office/drawing/2014/main" id="{AEB55647-B11A-8F84-6A42-26FD9FEE2AC3}"/>
              </a:ext>
            </a:extLst>
          </p:cNvPr>
          <p:cNvSpPr txBox="1">
            <a:spLocks/>
          </p:cNvSpPr>
          <p:nvPr/>
        </p:nvSpPr>
        <p:spPr>
          <a:xfrm>
            <a:off x="981602" y="3747421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07</a:t>
            </a:r>
          </a:p>
        </p:txBody>
      </p:sp>
      <p:sp>
        <p:nvSpPr>
          <p:cNvPr id="34" name="Google Shape;4025;p41">
            <a:extLst>
              <a:ext uri="{FF2B5EF4-FFF2-40B4-BE49-F238E27FC236}">
                <a16:creationId xmlns:a16="http://schemas.microsoft.com/office/drawing/2014/main" id="{1037C71B-1D28-1BE5-1028-03DB9B4591F5}"/>
              </a:ext>
            </a:extLst>
          </p:cNvPr>
          <p:cNvSpPr/>
          <p:nvPr/>
        </p:nvSpPr>
        <p:spPr>
          <a:xfrm rot="5639180" flipH="1">
            <a:off x="3249120" y="3586160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5" name="Google Shape;4033;p41">
            <a:extLst>
              <a:ext uri="{FF2B5EF4-FFF2-40B4-BE49-F238E27FC236}">
                <a16:creationId xmlns:a16="http://schemas.microsoft.com/office/drawing/2014/main" id="{DB491CC4-7F59-BAB1-EEDB-438BD136FEBF}"/>
              </a:ext>
            </a:extLst>
          </p:cNvPr>
          <p:cNvSpPr txBox="1">
            <a:spLocks/>
          </p:cNvSpPr>
          <p:nvPr/>
        </p:nvSpPr>
        <p:spPr>
          <a:xfrm>
            <a:off x="3294133" y="3781793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08</a:t>
            </a:r>
          </a:p>
        </p:txBody>
      </p:sp>
      <p:sp>
        <p:nvSpPr>
          <p:cNvPr id="36" name="Google Shape;4025;p41">
            <a:extLst>
              <a:ext uri="{FF2B5EF4-FFF2-40B4-BE49-F238E27FC236}">
                <a16:creationId xmlns:a16="http://schemas.microsoft.com/office/drawing/2014/main" id="{BE9EA25F-653C-3B89-6CE2-46CF4FCCFF1F}"/>
              </a:ext>
            </a:extLst>
          </p:cNvPr>
          <p:cNvSpPr/>
          <p:nvPr/>
        </p:nvSpPr>
        <p:spPr>
          <a:xfrm rot="5639180" flipH="1">
            <a:off x="5465407" y="3551788"/>
            <a:ext cx="896116" cy="912410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Google Shape;4033;p41">
            <a:extLst>
              <a:ext uri="{FF2B5EF4-FFF2-40B4-BE49-F238E27FC236}">
                <a16:creationId xmlns:a16="http://schemas.microsoft.com/office/drawing/2014/main" id="{6B31CB10-2107-FB23-4D7B-B6DD6EE43476}"/>
              </a:ext>
            </a:extLst>
          </p:cNvPr>
          <p:cNvSpPr txBox="1">
            <a:spLocks/>
          </p:cNvSpPr>
          <p:nvPr/>
        </p:nvSpPr>
        <p:spPr>
          <a:xfrm>
            <a:off x="5510420" y="3747421"/>
            <a:ext cx="774221" cy="47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4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" sz="3200" dirty="0"/>
              <a:t>09</a:t>
            </a:r>
          </a:p>
        </p:txBody>
      </p:sp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F15ACA37-6EED-F730-7666-D9F744E9F074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 of 23</a:t>
            </a:r>
          </a:p>
          <a:p>
            <a:pPr marL="0" indent="0"/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" name="Google Shape;4026;p41">
            <a:extLst>
              <a:ext uri="{FF2B5EF4-FFF2-40B4-BE49-F238E27FC236}">
                <a16:creationId xmlns:a16="http://schemas.microsoft.com/office/drawing/2014/main" id="{FA9D57F9-D6F4-9A25-DA96-C1ABD937D2D6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GUI</a:t>
            </a:r>
          </a:p>
        </p:txBody>
      </p:sp>
      <p:pic>
        <p:nvPicPr>
          <p:cNvPr id="3" name="Picture 2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D2CDDF73-5E72-1391-34C8-336096FF03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23" y="1522508"/>
            <a:ext cx="2943778" cy="163287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CA07CD-68E2-91CE-D4BB-C146CA6B14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30"/>
          <a:stretch/>
        </p:blipFill>
        <p:spPr bwMode="auto">
          <a:xfrm>
            <a:off x="1760564" y="3132919"/>
            <a:ext cx="2745118" cy="1713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3117D7-B91E-66DF-FF2F-FDFEBC5720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3"/>
          <a:stretch/>
        </p:blipFill>
        <p:spPr bwMode="auto">
          <a:xfrm>
            <a:off x="4587902" y="3138379"/>
            <a:ext cx="2888353" cy="1743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Google Shape;4008;p39">
            <a:extLst>
              <a:ext uri="{FF2B5EF4-FFF2-40B4-BE49-F238E27FC236}">
                <a16:creationId xmlns:a16="http://schemas.microsoft.com/office/drawing/2014/main" id="{FEAEDAD8-C163-3AC8-6177-F38D882C2324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20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57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984" y="38779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Research Product 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08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" name="Google Shape;4026;p41">
            <a:extLst>
              <a:ext uri="{FF2B5EF4-FFF2-40B4-BE49-F238E27FC236}">
                <a16:creationId xmlns:a16="http://schemas.microsoft.com/office/drawing/2014/main" id="{FA9D57F9-D6F4-9A25-DA96-C1ABD937D2D6}"/>
              </a:ext>
            </a:extLst>
          </p:cNvPr>
          <p:cNvSpPr txBox="1">
            <a:spLocks/>
          </p:cNvSpPr>
          <p:nvPr/>
        </p:nvSpPr>
        <p:spPr>
          <a:xfrm>
            <a:off x="720000" y="10652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GUI</a:t>
            </a:r>
          </a:p>
        </p:txBody>
      </p:sp>
      <p:pic>
        <p:nvPicPr>
          <p:cNvPr id="9" name="Picture 8" descr="A person in a green shirt&#10;&#10;Description automatically generated with medium confidence">
            <a:extLst>
              <a:ext uri="{FF2B5EF4-FFF2-40B4-BE49-F238E27FC236}">
                <a16:creationId xmlns:a16="http://schemas.microsoft.com/office/drawing/2014/main" id="{CC378857-1348-6C20-CAB0-A0D60C2F0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44" y="1523457"/>
            <a:ext cx="2880927" cy="160554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1B7D1E-DDA0-B8A4-2AD0-F73FA362F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24" y="3208748"/>
            <a:ext cx="6649610" cy="1573138"/>
          </a:xfrm>
          <a:prstGeom prst="rect">
            <a:avLst/>
          </a:prstGeom>
        </p:spPr>
      </p:pic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EE68D7B7-EB57-C7BC-59E4-239E4668DDB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21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022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528" y="174117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dirty="0"/>
              <a:t>Verification Plan</a:t>
            </a:r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09</a:t>
            </a:r>
          </a:p>
        </p:txBody>
      </p:sp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AF0E2B-2A40-973D-408D-15D3F3CF9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65092"/>
              </p:ext>
            </p:extLst>
          </p:nvPr>
        </p:nvGraphicFramePr>
        <p:xfrm>
          <a:off x="954157" y="1355321"/>
          <a:ext cx="7402662" cy="3406031"/>
        </p:xfrm>
        <a:graphic>
          <a:graphicData uri="http://schemas.openxmlformats.org/drawingml/2006/table">
            <a:tbl>
              <a:tblPr>
                <a:tableStyleId>{C29D8212-4D89-467C-A8EC-554E1CB33D8A}</a:tableStyleId>
              </a:tblPr>
              <a:tblGrid>
                <a:gridCol w="1415331">
                  <a:extLst>
                    <a:ext uri="{9D8B030D-6E8A-4147-A177-3AD203B41FA5}">
                      <a16:colId xmlns:a16="http://schemas.microsoft.com/office/drawing/2014/main" val="3784198606"/>
                    </a:ext>
                  </a:extLst>
                </a:gridCol>
                <a:gridCol w="2952850">
                  <a:extLst>
                    <a:ext uri="{9D8B030D-6E8A-4147-A177-3AD203B41FA5}">
                      <a16:colId xmlns:a16="http://schemas.microsoft.com/office/drawing/2014/main" val="4199024098"/>
                    </a:ext>
                  </a:extLst>
                </a:gridCol>
                <a:gridCol w="3034481">
                  <a:extLst>
                    <a:ext uri="{9D8B030D-6E8A-4147-A177-3AD203B41FA5}">
                      <a16:colId xmlns:a16="http://schemas.microsoft.com/office/drawing/2014/main" val="2086898731"/>
                    </a:ext>
                  </a:extLst>
                </a:gridCol>
              </a:tblGrid>
              <a:tr h="126124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CASE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Test explanation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Expected result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2530315546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1.Home Page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92571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1.1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on “ASL SPEAKER” button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Open new window calls “waiting for connection” 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641638662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1.2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on “LISTENER”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Open new window calls “Connect via IP”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404358452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2.1. ASL Speaker Login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91740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2.1.1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“Return "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Return to Home page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52859230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 Listener Login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007021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“Return "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Return to Home page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239739072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connected without filling IP textbox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Throws error: “Type Valid IP”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645841949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connected with not valid IP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Throws error: “IP not valid, try again”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1754186702"/>
                  </a:ext>
                </a:extLst>
              </a:tr>
              <a:tr h="450685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2.2.5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Press connected with  valid IP</a:t>
                      </a:r>
                      <a:endParaRPr lang="en-GB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For the listener opens that listener chat window</a:t>
                      </a:r>
                    </a:p>
                    <a:p>
                      <a:r>
                        <a:rPr lang="en-GB" sz="900" dirty="0">
                          <a:effectLst/>
                        </a:rPr>
                        <a:t>For the ASL Speaker: opens that the ASL Speaker chat window</a:t>
                      </a:r>
                      <a:endParaRPr lang="en-GB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93461699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 Chat window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053240"/>
                  </a:ext>
                </a:extLst>
              </a:tr>
              <a:tr h="252248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3.1.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Recognize letter from ASL speaker at least 3 seconds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The letter will be written in his personal chat box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747494377"/>
                  </a:ext>
                </a:extLst>
              </a:tr>
              <a:tr h="33801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“Send”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effectLst/>
                        </a:rPr>
                        <a:t>Send the text in the personal section to the other side, and update the public chat box</a:t>
                      </a:r>
                      <a:endParaRPr lang="en-GB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4165640328"/>
                  </a:ext>
                </a:extLst>
              </a:tr>
              <a:tr h="22927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3.3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Press “Return " button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Return to login window for both ASL speaker and listener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712076585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 General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L" sz="800">
                          <a:effectLst/>
                        </a:rPr>
                        <a:t> </a:t>
                      </a:r>
                      <a:endParaRPr lang="en-IL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796157"/>
                  </a:ext>
                </a:extLst>
              </a:tr>
              <a:tr h="225343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4.1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effectLst/>
                        </a:rPr>
                        <a:t>Press “X" button from every window</a:t>
                      </a:r>
                      <a:endParaRPr lang="en-GB" sz="9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Exit program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Arial" panose="020B0604020202020204" pitchFamily="34" charset="0"/>
                        <a:cs typeface="Cambria" panose="02040503050406030204" pitchFamily="18" charset="0"/>
                      </a:endParaRPr>
                    </a:p>
                  </a:txBody>
                  <a:tcPr marL="45754" marR="45754" marT="0" marB="0"/>
                </a:tc>
                <a:extLst>
                  <a:ext uri="{0D108BD9-81ED-4DB2-BD59-A6C34878D82A}">
                    <a16:rowId xmlns:a16="http://schemas.microsoft.com/office/drawing/2014/main" val="3955013347"/>
                  </a:ext>
                </a:extLst>
              </a:tr>
            </a:tbl>
          </a:graphicData>
        </a:graphic>
      </p:graphicFrame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A67DCFCB-3411-DF3B-D106-A50535AFAB64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22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08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39"/>
          <p:cNvSpPr txBox="1">
            <a:spLocks noGrp="1"/>
          </p:cNvSpPr>
          <p:nvPr>
            <p:ph type="ctrTitle"/>
          </p:nvPr>
        </p:nvSpPr>
        <p:spPr>
          <a:xfrm>
            <a:off x="1390022" y="1683326"/>
            <a:ext cx="6350100" cy="1115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008" name="Google Shape;4008;p39"/>
          <p:cNvSpPr txBox="1">
            <a:spLocks noGrp="1"/>
          </p:cNvSpPr>
          <p:nvPr>
            <p:ph type="subTitle" idx="1"/>
          </p:nvPr>
        </p:nvSpPr>
        <p:spPr>
          <a:xfrm>
            <a:off x="2210618" y="2729733"/>
            <a:ext cx="4528800" cy="665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Michael Ohayon</a:t>
            </a:r>
            <a:br>
              <a:rPr lang="en-US" dirty="0"/>
            </a:br>
            <a:r>
              <a:rPr lang="en-US" dirty="0"/>
              <a:t>Ido </a:t>
            </a:r>
            <a:r>
              <a:rPr lang="en-US" dirty="0" err="1"/>
              <a:t>Mialy</a:t>
            </a:r>
            <a:endParaRPr lang="en-US" dirty="0"/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4C665573-BE00-1593-33F5-65BEF1A92877}"/>
              </a:ext>
            </a:extLst>
          </p:cNvPr>
          <p:cNvSpPr txBox="1">
            <a:spLocks/>
          </p:cNvSpPr>
          <p:nvPr/>
        </p:nvSpPr>
        <p:spPr>
          <a:xfrm>
            <a:off x="3681454" y="4774140"/>
            <a:ext cx="1542553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23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024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05" y="39561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/>
              <a:t>Problem</a:t>
            </a:r>
            <a:br>
              <a:rPr lang="en-US" sz="3600" dirty="0"/>
            </a:b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31;p41">
            <a:extLst>
              <a:ext uri="{FF2B5EF4-FFF2-40B4-BE49-F238E27FC236}">
                <a16:creationId xmlns:a16="http://schemas.microsoft.com/office/drawing/2014/main" id="{B2D77DEB-F26C-10CC-BB6B-2CBA659B9427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ACFE3-28D7-6227-C7E0-9FD604A9CA12}"/>
              </a:ext>
            </a:extLst>
          </p:cNvPr>
          <p:cNvSpPr txBox="1"/>
          <p:nvPr/>
        </p:nvSpPr>
        <p:spPr>
          <a:xfrm>
            <a:off x="1007781" y="1407444"/>
            <a:ext cx="72110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According to the World Health Organization (WHO), approximately 70 million hearing-impaired and deaf individuals worldwide use sign language for communication.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In the United States alone, 500,000 hearing-impaired and deaf individuals rely on American Sign Language (ASL) for communication.</a:t>
            </a:r>
            <a:endParaRPr lang="en-US" sz="1600" dirty="0">
              <a:solidFill>
                <a:schemeClr val="dk1"/>
              </a:solidFill>
              <a:latin typeface="Righteous"/>
            </a:endParaRPr>
          </a:p>
          <a:p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US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2050" name="Picture 2" descr="Effects of Hearing Loss on a Child's Development">
            <a:extLst>
              <a:ext uri="{FF2B5EF4-FFF2-40B4-BE49-F238E27FC236}">
                <a16:creationId xmlns:a16="http://schemas.microsoft.com/office/drawing/2014/main" id="{6709D63F-3C8F-EBBE-D4C2-5F69B027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6" y="3150820"/>
            <a:ext cx="3591339" cy="1622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Hearing Impairment - Children's Speech and Language Therapy for Luton and  Bedford">
            <a:extLst>
              <a:ext uri="{FF2B5EF4-FFF2-40B4-BE49-F238E27FC236}">
                <a16:creationId xmlns:a16="http://schemas.microsoft.com/office/drawing/2014/main" id="{A883F11C-43DA-9460-2742-09A9E9B67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980" y="3401133"/>
            <a:ext cx="3591339" cy="1346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56337F9B-09BC-E6A1-ED31-2E9A7E8FD7A5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3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695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76279" y="12668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American Sign Language (ASL) </a:t>
            </a:r>
            <a:endParaRPr sz="2400"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01</a:t>
            </a:r>
          </a:p>
        </p:txBody>
      </p:sp>
      <p:pic>
        <p:nvPicPr>
          <p:cNvPr id="1028" name="Picture 4" descr="American Sign Language Letters &amp; Tips for Beginners">
            <a:extLst>
              <a:ext uri="{FF2B5EF4-FFF2-40B4-BE49-F238E27FC236}">
                <a16:creationId xmlns:a16="http://schemas.microsoft.com/office/drawing/2014/main" id="{8ADBC755-5A20-6C4D-7FE8-44449B92C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"/>
          <a:stretch/>
        </p:blipFill>
        <p:spPr bwMode="auto">
          <a:xfrm>
            <a:off x="5844208" y="1351070"/>
            <a:ext cx="2818331" cy="35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583096" y="1870027"/>
            <a:ext cx="52611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ASL is a complete, natural language used by the Deaf community in the world. </a:t>
            </a: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br>
              <a:rPr lang="en-GB" sz="1600" dirty="0">
                <a:solidFill>
                  <a:schemeClr val="dk1"/>
                </a:solidFill>
                <a:latin typeface="Righteous"/>
              </a:rPr>
            </a:br>
            <a:r>
              <a:rPr lang="en-GB" sz="1600" dirty="0">
                <a:solidFill>
                  <a:schemeClr val="dk1"/>
                </a:solidFill>
                <a:latin typeface="Righteous"/>
              </a:rPr>
              <a:t>One fundamental aspect of ASL is its system of letters, which correspond to the alphabet in spoken languages.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Each letter in ASL is expressed through unique handshapes and movements.</a:t>
            </a:r>
            <a:endParaRPr lang="LID4096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10" name="Google Shape;4026;p41">
            <a:extLst>
              <a:ext uri="{FF2B5EF4-FFF2-40B4-BE49-F238E27FC236}">
                <a16:creationId xmlns:a16="http://schemas.microsoft.com/office/drawing/2014/main" id="{550A7EBA-E385-53A6-62A8-FE6DEF80A365}"/>
              </a:ext>
            </a:extLst>
          </p:cNvPr>
          <p:cNvSpPr txBox="1">
            <a:spLocks/>
          </p:cNvSpPr>
          <p:nvPr/>
        </p:nvSpPr>
        <p:spPr>
          <a:xfrm>
            <a:off x="441705" y="3956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3600" dirty="0"/>
              <a:t>Problem</a:t>
            </a:r>
            <a:br>
              <a:rPr lang="en-US" sz="3600" dirty="0"/>
            </a:br>
            <a:endParaRPr lang="en-US" dirty="0"/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1BF64437-1A97-52B8-8082-13F0D9FA1DCF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4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457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478" y="45137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Motivation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60762" y="1463199"/>
            <a:ext cx="69375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ASL users and hearing people face a big communication barrier. This makes it hard to understand each other, limits social inclusion, and hampers equal participation in life.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We want to Overcoming this communication barrier for a better world!</a:t>
            </a:r>
          </a:p>
        </p:txBody>
      </p:sp>
      <p:pic>
        <p:nvPicPr>
          <p:cNvPr id="3074" name="Picture 2" descr="Communication Service for the Deaf (CSD)">
            <a:extLst>
              <a:ext uri="{FF2B5EF4-FFF2-40B4-BE49-F238E27FC236}">
                <a16:creationId xmlns:a16="http://schemas.microsoft.com/office/drawing/2014/main" id="{823D61C4-B525-CAFF-65D5-9696920B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29" y="2877505"/>
            <a:ext cx="2791560" cy="1744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38AC3612-E958-9EA9-2ADA-78D3FACD0860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5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937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65752" y="1511944"/>
            <a:ext cx="73698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 Convolutional Neural Network (CNN) is a deep learning model for visual data analysis. It automatically learns features from 2D images, enabling tasks like classification and detection. 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A CNN structure includes: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Input Layer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Convolutional Layers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Activation Function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Pooling Layers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Fully Connected Layers</a:t>
            </a:r>
          </a:p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Righteous"/>
              </a:rPr>
              <a:t>Output Layer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</p:txBody>
      </p:sp>
      <p:pic>
        <p:nvPicPr>
          <p:cNvPr id="2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883117FE-19A1-211B-09B4-F2A51827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3" y="2707627"/>
            <a:ext cx="4665363" cy="157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008;p39">
            <a:extLst>
              <a:ext uri="{FF2B5EF4-FFF2-40B4-BE49-F238E27FC236}">
                <a16:creationId xmlns:a16="http://schemas.microsoft.com/office/drawing/2014/main" id="{B6ECA220-2465-08CD-CDAD-F57D4933DD02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6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745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985383" y="1859223"/>
            <a:ext cx="73698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These layers perform convolutions on the input image using learnable filters or kernels. Each filter slides over the input, extracting local features and creating feature maps.</a:t>
            </a: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  <a:p>
            <a:endParaRPr lang="en-GB" sz="1600" dirty="0">
              <a:solidFill>
                <a:schemeClr val="dk1"/>
              </a:solidFill>
              <a:latin typeface="Righteous"/>
            </a:endParaRP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Convolutional Layer</a:t>
            </a:r>
          </a:p>
        </p:txBody>
      </p:sp>
      <p:pic>
        <p:nvPicPr>
          <p:cNvPr id="7170" name="Picture 2" descr="卷積神經網絡Convolutional Neural Network (CNN) | by 李謦伊| 謦伊的閱讀筆記| Medium">
            <a:extLst>
              <a:ext uri="{FF2B5EF4-FFF2-40B4-BE49-F238E27FC236}">
                <a16:creationId xmlns:a16="http://schemas.microsoft.com/office/drawing/2014/main" id="{320EFC0E-D4C0-E6FF-47EE-34AEB3B6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914" y="2728925"/>
            <a:ext cx="4319229" cy="212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5D54B3CD-1C87-8A10-964F-A76AAD2444EC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7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34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788752" y="1788125"/>
            <a:ext cx="792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The convolution layer output is passed through a non-linear activation function, introducing non-linearity and enabling the network to learn complex patterns. The activation function determines neuron activation, controlling information flow to the next layer.</a:t>
            </a: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Activation Function</a:t>
            </a:r>
          </a:p>
        </p:txBody>
      </p:sp>
      <p:pic>
        <p:nvPicPr>
          <p:cNvPr id="8194" name="Picture 2" descr="An Overview of Activation Functions in Deep Learning">
            <a:extLst>
              <a:ext uri="{FF2B5EF4-FFF2-40B4-BE49-F238E27FC236}">
                <a16:creationId xmlns:a16="http://schemas.microsoft.com/office/drawing/2014/main" id="{B9C42456-FBF8-9E04-801A-70760C14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992" y="2843182"/>
            <a:ext cx="2918610" cy="20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nvolutional Neural Networks (CNNs) and Layer Types - PyImageSearch">
            <a:extLst>
              <a:ext uri="{FF2B5EF4-FFF2-40B4-BE49-F238E27FC236}">
                <a16:creationId xmlns:a16="http://schemas.microsoft.com/office/drawing/2014/main" id="{C4D6A409-FD63-1FBE-60D2-2C8ED97F8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2"/>
          <a:stretch/>
        </p:blipFill>
        <p:spPr bwMode="auto">
          <a:xfrm>
            <a:off x="4186602" y="2838462"/>
            <a:ext cx="3473897" cy="203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008;p39">
            <a:extLst>
              <a:ext uri="{FF2B5EF4-FFF2-40B4-BE49-F238E27FC236}">
                <a16:creationId xmlns:a16="http://schemas.microsoft.com/office/drawing/2014/main" id="{3B1AAD47-2613-F9C8-8EDB-E83A2A8C5DCD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8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224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26;p41">
            <a:extLst>
              <a:ext uri="{FF2B5EF4-FFF2-40B4-BE49-F238E27FC236}">
                <a16:creationId xmlns:a16="http://schemas.microsoft.com/office/drawing/2014/main" id="{48C45A4F-3EF8-0F2C-6354-B977BBD00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316" y="14827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Convolutional </a:t>
            </a:r>
            <a:br>
              <a:rPr lang="en-US" dirty="0"/>
            </a:br>
            <a:r>
              <a:rPr lang="en-US" dirty="0"/>
              <a:t>neural network</a:t>
            </a:r>
            <a:endParaRPr dirty="0"/>
          </a:p>
        </p:txBody>
      </p:sp>
      <p:sp>
        <p:nvSpPr>
          <p:cNvPr id="11" name="Google Shape;4022;p41">
            <a:extLst>
              <a:ext uri="{FF2B5EF4-FFF2-40B4-BE49-F238E27FC236}">
                <a16:creationId xmlns:a16="http://schemas.microsoft.com/office/drawing/2014/main" id="{5A11A9C6-7C31-CF9C-C202-6FEA282DF25B}"/>
              </a:ext>
            </a:extLst>
          </p:cNvPr>
          <p:cNvSpPr/>
          <p:nvPr/>
        </p:nvSpPr>
        <p:spPr>
          <a:xfrm>
            <a:off x="2137663" y="237289"/>
            <a:ext cx="1033566" cy="1011829"/>
          </a:xfrm>
          <a:custGeom>
            <a:avLst/>
            <a:gdLst/>
            <a:ahLst/>
            <a:cxnLst/>
            <a:rect l="l" t="t" r="r" b="b"/>
            <a:pathLst>
              <a:path w="13314" h="13034" extrusionOk="0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031;p41">
            <a:extLst>
              <a:ext uri="{FF2B5EF4-FFF2-40B4-BE49-F238E27FC236}">
                <a16:creationId xmlns:a16="http://schemas.microsoft.com/office/drawing/2014/main" id="{CCC2801F-3209-9DE3-03F1-515251D46A73}"/>
              </a:ext>
            </a:extLst>
          </p:cNvPr>
          <p:cNvSpPr txBox="1">
            <a:spLocks/>
          </p:cNvSpPr>
          <p:nvPr/>
        </p:nvSpPr>
        <p:spPr>
          <a:xfrm>
            <a:off x="2276386" y="521270"/>
            <a:ext cx="898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200" dirty="0">
                <a:solidFill>
                  <a:schemeClr val="dk1"/>
                </a:solidFill>
                <a:latin typeface="Righteous"/>
                <a:sym typeface="Righteous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04E9-78EE-EF40-9BF4-7B8267A35D62}"/>
              </a:ext>
            </a:extLst>
          </p:cNvPr>
          <p:cNvSpPr txBox="1"/>
          <p:nvPr/>
        </p:nvSpPr>
        <p:spPr>
          <a:xfrm>
            <a:off x="788752" y="1788125"/>
            <a:ext cx="792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Righteous"/>
              </a:rPr>
              <a:t>Pooling layer </a:t>
            </a:r>
            <a:r>
              <a:rPr lang="en-GB" sz="1600" dirty="0" err="1">
                <a:solidFill>
                  <a:schemeClr val="dk1"/>
                </a:solidFill>
                <a:latin typeface="Righteous"/>
              </a:rPr>
              <a:t>downsample</a:t>
            </a:r>
            <a:r>
              <a:rPr lang="en-GB" sz="1600" dirty="0">
                <a:solidFill>
                  <a:schemeClr val="dk1"/>
                </a:solidFill>
                <a:latin typeface="Righteous"/>
              </a:rPr>
              <a:t> feature maps by reducing their size. This helps reduce computational complexity and retain important information.</a:t>
            </a:r>
          </a:p>
        </p:txBody>
      </p:sp>
      <p:sp>
        <p:nvSpPr>
          <p:cNvPr id="3" name="Google Shape;4026;p41">
            <a:extLst>
              <a:ext uri="{FF2B5EF4-FFF2-40B4-BE49-F238E27FC236}">
                <a16:creationId xmlns:a16="http://schemas.microsoft.com/office/drawing/2014/main" id="{BE889B5A-FE89-832B-6ECB-28FF78A668DD}"/>
              </a:ext>
            </a:extLst>
          </p:cNvPr>
          <p:cNvSpPr txBox="1">
            <a:spLocks/>
          </p:cNvSpPr>
          <p:nvPr/>
        </p:nvSpPr>
        <p:spPr>
          <a:xfrm>
            <a:off x="788752" y="12958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GB" sz="2400" dirty="0">
                <a:solidFill>
                  <a:schemeClr val="dk1"/>
                </a:solidFill>
                <a:latin typeface="Righteous"/>
              </a:rPr>
              <a:t>Pooling Layer</a:t>
            </a:r>
          </a:p>
        </p:txBody>
      </p:sp>
      <p:pic>
        <p:nvPicPr>
          <p:cNvPr id="5" name="Picture 2" descr="Pooling (CNN) — EpyNN 1.0 documentation">
            <a:extLst>
              <a:ext uri="{FF2B5EF4-FFF2-40B4-BE49-F238E27FC236}">
                <a16:creationId xmlns:a16="http://schemas.microsoft.com/office/drawing/2014/main" id="{684FB071-740F-80CD-6A37-BD88E6B8E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49" y="2701312"/>
            <a:ext cx="6227901" cy="203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Pooling (CNN) — EpyNN 1.0 documentation">
            <a:extLst>
              <a:ext uri="{FF2B5EF4-FFF2-40B4-BE49-F238E27FC236}">
                <a16:creationId xmlns:a16="http://schemas.microsoft.com/office/drawing/2014/main" id="{CB7BBB5D-023B-0D90-230D-689BE0F77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0448" y="2511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2" name="Google Shape;4008;p39">
            <a:extLst>
              <a:ext uri="{FF2B5EF4-FFF2-40B4-BE49-F238E27FC236}">
                <a16:creationId xmlns:a16="http://schemas.microsoft.com/office/drawing/2014/main" id="{58C16BE7-B5ED-431D-3854-BBFF06A2035F}"/>
              </a:ext>
            </a:extLst>
          </p:cNvPr>
          <p:cNvSpPr txBox="1">
            <a:spLocks/>
          </p:cNvSpPr>
          <p:nvPr/>
        </p:nvSpPr>
        <p:spPr>
          <a:xfrm>
            <a:off x="3760967" y="4774140"/>
            <a:ext cx="1463040" cy="44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dirty="0">
                <a:latin typeface="Righteous"/>
                <a:sym typeface="Righteous"/>
              </a:rPr>
              <a:t>Page 9 of 23</a:t>
            </a:r>
          </a:p>
          <a:p>
            <a:pPr marL="0" indent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6690898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Drawing Day in the US by Slidesgo">
  <a:themeElements>
    <a:clrScheme name="Simple Light">
      <a:dk1>
        <a:srgbClr val="293251"/>
      </a:dk1>
      <a:lt1>
        <a:srgbClr val="FFF3F1"/>
      </a:lt1>
      <a:dk2>
        <a:srgbClr val="FFC2AD"/>
      </a:dk2>
      <a:lt2>
        <a:srgbClr val="1D6490"/>
      </a:lt2>
      <a:accent1>
        <a:srgbClr val="134081"/>
      </a:accent1>
      <a:accent2>
        <a:srgbClr val="00AC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32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1881</TotalTime>
  <Words>1121</Words>
  <Application>Microsoft Office PowerPoint</Application>
  <PresentationFormat>On-screen Show (16:9)</PresentationFormat>
  <Paragraphs>193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Righteous</vt:lpstr>
      <vt:lpstr>Bebas Neue</vt:lpstr>
      <vt:lpstr>Anaheim</vt:lpstr>
      <vt:lpstr>Archivo</vt:lpstr>
      <vt:lpstr>Arial</vt:lpstr>
      <vt:lpstr>Cambria</vt:lpstr>
      <vt:lpstr>Happy Drawing Day in the US by Slidesgo</vt:lpstr>
      <vt:lpstr>American sign language (ASL) to text conversion using CNN</vt:lpstr>
      <vt:lpstr>Table of contents</vt:lpstr>
      <vt:lpstr>Problem </vt:lpstr>
      <vt:lpstr>American Sign Language (ASL) </vt:lpstr>
      <vt:lpstr>Motivation</vt:lpstr>
      <vt:lpstr>Convolutional  neural network</vt:lpstr>
      <vt:lpstr>Convolutional  neural network</vt:lpstr>
      <vt:lpstr>Convolutional  neural network</vt:lpstr>
      <vt:lpstr>Convolutional  neural network</vt:lpstr>
      <vt:lpstr>Convolutional  neural network</vt:lpstr>
      <vt:lpstr>DenseNet</vt:lpstr>
      <vt:lpstr>DenseNet</vt:lpstr>
      <vt:lpstr>YOLOv5</vt:lpstr>
      <vt:lpstr>YOLOv5</vt:lpstr>
      <vt:lpstr>Transfer Learning</vt:lpstr>
      <vt:lpstr>Dataset</vt:lpstr>
      <vt:lpstr>Experiment </vt:lpstr>
      <vt:lpstr>Research Product </vt:lpstr>
      <vt:lpstr>Research Product </vt:lpstr>
      <vt:lpstr>Research Product </vt:lpstr>
      <vt:lpstr>Research Product </vt:lpstr>
      <vt:lpstr>Evaluation Verification Plan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- Filter Pattern</dc:title>
  <dc:creator>Michael Ohayon</dc:creator>
  <cp:lastModifiedBy>מיכאל אוחיון</cp:lastModifiedBy>
  <cp:revision>302</cp:revision>
  <dcterms:modified xsi:type="dcterms:W3CDTF">2023-06-25T19:49:11Z</dcterms:modified>
</cp:coreProperties>
</file>